
<file path=[Content_Types].xml><?xml version="1.0" encoding="utf-8"?>
<Types xmlns="http://schemas.openxmlformats.org/package/2006/content-types">
  <Default Extension="bin" ContentType="application/vnd.openxmlformats-officedocument.oleObject"/>
  <Default Extension="bmp" ContentType="image/bmp"/>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F_CFF389D7.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sldIdLst>
    <p:sldId id="303" r:id="rId5"/>
    <p:sldId id="330" r:id="rId6"/>
    <p:sldId id="302" r:id="rId7"/>
    <p:sldId id="332" r:id="rId8"/>
    <p:sldId id="307" r:id="rId9"/>
    <p:sldId id="304" r:id="rId10"/>
    <p:sldId id="333" r:id="rId11"/>
    <p:sldId id="310" r:id="rId12"/>
    <p:sldId id="334" r:id="rId13"/>
    <p:sldId id="312" r:id="rId14"/>
    <p:sldId id="329" r:id="rId15"/>
    <p:sldId id="319" r:id="rId16"/>
    <p:sldId id="335" r:id="rId17"/>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5C4E04-F16C-37F3-886F-73DCD2AEC52D}" name="She Qianhong (Asst Prof)" initials="QS" userId="S::QHSHE@staff.main.ntu.edu.sg::62441d5d-deed-4ae5-bce2-2356c582254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260CF"/>
    <a:srgbClr val="92D050"/>
    <a:srgbClr val="FFFFFF"/>
    <a:srgbClr val="4472C4"/>
    <a:srgbClr val="ED7D31"/>
    <a:srgbClr val="BF9000"/>
    <a:srgbClr val="FEE2FF"/>
    <a:srgbClr val="00B0F0"/>
    <a:srgbClr val="C55A1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1028F-EDE2-4EC8-8C3D-5C458C645FB9}" v="218" dt="2025-01-07T09:01:45.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49" autoAdjust="0"/>
    <p:restoredTop sz="83059" autoAdjust="0"/>
  </p:normalViewPr>
  <p:slideViewPr>
    <p:cSldViewPr snapToGrid="0">
      <p:cViewPr>
        <p:scale>
          <a:sx n="60" d="100"/>
          <a:sy n="60" d="100"/>
        </p:scale>
        <p:origin x="2274"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omments/modernComment_12F_CFF389D7.xml><?xml version="1.0" encoding="utf-8"?>
<p188:cmLst xmlns:a="http://schemas.openxmlformats.org/drawingml/2006/main" xmlns:r="http://schemas.openxmlformats.org/officeDocument/2006/relationships" xmlns:p188="http://schemas.microsoft.com/office/powerpoint/2018/8/main">
  <p188:cm id="{557C9D04-D8C1-4337-985D-C27CACA406F1}" authorId="{CB5C4E04-F16C-37F3-886F-73DCD2AEC52D}" created="2025-01-22T03:35:42.852">
    <pc:sldMkLst xmlns:pc="http://schemas.microsoft.com/office/powerpoint/2013/main/command">
      <pc:docMk/>
      <pc:sldMk cId="3488844247" sldId="303"/>
    </pc:sldMkLst>
    <p188:txBody>
      <a:bodyPr/>
      <a:lstStyle/>
      <a:p>
        <a:r>
          <a:rPr lang="en-SG"/>
          <a:t>Update the connection of pipes and flow directions.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2025/1/22</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a:t>
            </a:r>
            <a:r>
              <a:rPr lang="en-US" altLang="zh-CN" sz="1800" dirty="0">
                <a:solidFill>
                  <a:srgbClr val="FF0000"/>
                </a:solidFill>
                <a:effectLst/>
                <a:latin typeface="Times New Roman" panose="02020603050405020304" pitchFamily="18" charset="0"/>
                <a:ea typeface="黑体" panose="02010609060101010101" pitchFamily="49" charset="-122"/>
              </a:rPr>
              <a:t>lab-scale experimental </a:t>
            </a:r>
            <a:r>
              <a:rPr lang="en-US" altLang="zh-CN" sz="1800" dirty="0">
                <a:effectLst/>
                <a:latin typeface="Times New Roman" panose="02020603050405020304" pitchFamily="18" charset="0"/>
                <a:ea typeface="黑体" panose="02010609060101010101" pitchFamily="49" charset="-122"/>
              </a:rPr>
              <a:t>BMED stack.</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S3 The SEM graph and </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EDS map spectrum</a:t>
            </a:r>
            <a:r>
              <a:rPr lang="en-US" dirty="0"/>
              <a:t> of cross-section of membranes. BPM: </a:t>
            </a:r>
            <a:r>
              <a:rPr lang="en-US" altLang="zh-CN" sz="1200" dirty="0">
                <a:effectLst/>
                <a:latin typeface="Times New Roman" panose="02020603050405020304" pitchFamily="18" charset="0"/>
                <a:ea typeface="+mn-ea"/>
              </a:rPr>
              <a:t>: (a1) SEM diagram; (a2) EDS map spectrum; (a3) EDS elemental mapping image of Mg; (a4) EDS elemental mapping image of Ca</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400925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CEM facing SWBC: (b1) SEM diagram; (b2) EDS elemental mapping image of Mg; (b3) EDS elemental mapping image of Ca; (b4) EDS map spectrum. 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CEM. AC: acid chamber; SWBC: seawater brine chamber; BC: base chamber). </a:t>
            </a:r>
            <a:endParaRPr lang="en-US"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3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4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5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NaCl or SWB,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mn-ea"/>
                <a:cs typeface="Times New Roman" panose="02020603050405020304" pitchFamily="18" charset="0"/>
              </a:rPr>
              <a:t>Figure 6 </a:t>
            </a:r>
            <a:r>
              <a:rPr lang="en-US" altLang="zh-CN" dirty="0"/>
              <a:t>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SCEM facing SWBC: (b1) SEM diagram; (b2) EDS elemental mapping image of Mg; (b3) EDS elemental mapping image of Ca; (b4) EDS map spectrum. SCEM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SCEM. AC: acid chamber; SWBC: seawater brine chamber; BC: base chamber). </a:t>
            </a:r>
            <a:endParaRPr lang="en-US" altLang="zh-CN"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7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8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9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34361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2025/1/22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2025/1/22</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F_CFF389D7.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7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e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tif"/><Relationship Id="rId7"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microsoft.com/office/2007/relationships/hdphoto" Target="../media/hdphoto18.wdp"/><Relationship Id="rId4" Type="http://schemas.openxmlformats.org/officeDocument/2006/relationships/image" Target="../media/image73.pn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4.jpg"/><Relationship Id="rId4" Type="http://schemas.openxmlformats.org/officeDocument/2006/relationships/image" Target="../media/image78.jpg"/><Relationship Id="rId9" Type="http://schemas.openxmlformats.org/officeDocument/2006/relationships/image" Target="../media/image83.jpg"/></Relationships>
</file>

<file path=ppt/slides/_rels/slide13.xml.rels><?xml version="1.0" encoding="UTF-8" standalone="yes"?>
<Relationships xmlns="http://schemas.openxmlformats.org/package/2006/relationships"><Relationship Id="rId3" Type="http://schemas.openxmlformats.org/officeDocument/2006/relationships/image" Target="../media/image85.bmp"/><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1.wdp"/><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32.jpg"/><Relationship Id="rId21" Type="http://schemas.microsoft.com/office/2007/relationships/hdphoto" Target="../media/hdphoto14.wdp"/><Relationship Id="rId7" Type="http://schemas.openxmlformats.org/officeDocument/2006/relationships/image" Target="../media/image35.jpg"/><Relationship Id="rId12" Type="http://schemas.openxmlformats.org/officeDocument/2006/relationships/image" Target="../media/image39.png"/><Relationship Id="rId17" Type="http://schemas.microsoft.com/office/2007/relationships/hdphoto" Target="../media/hdphoto13.wdp"/><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4.png"/><Relationship Id="rId29" Type="http://schemas.microsoft.com/office/2007/relationships/hdphoto" Target="../media/hdphoto17.wdp"/><Relationship Id="rId1" Type="http://schemas.openxmlformats.org/officeDocument/2006/relationships/slideLayout" Target="../slideLayouts/slideLayout2.xml"/><Relationship Id="rId6" Type="http://schemas.openxmlformats.org/officeDocument/2006/relationships/image" Target="../media/image34.jpg"/><Relationship Id="rId11" Type="http://schemas.microsoft.com/office/2007/relationships/hdphoto" Target="../media/hdphoto10.wdp"/><Relationship Id="rId24" Type="http://schemas.openxmlformats.org/officeDocument/2006/relationships/image" Target="../media/image46.png"/><Relationship Id="rId5" Type="http://schemas.openxmlformats.org/officeDocument/2006/relationships/image" Target="../media/image33.jpg"/><Relationship Id="rId15" Type="http://schemas.microsoft.com/office/2007/relationships/hdphoto" Target="../media/hdphoto12.wdp"/><Relationship Id="rId23" Type="http://schemas.microsoft.com/office/2007/relationships/hdphoto" Target="../media/hdphoto15.wdp"/><Relationship Id="rId28" Type="http://schemas.openxmlformats.org/officeDocument/2006/relationships/image" Target="../media/image49.png"/><Relationship Id="rId10" Type="http://schemas.openxmlformats.org/officeDocument/2006/relationships/image" Target="../media/image38.png"/><Relationship Id="rId19" Type="http://schemas.openxmlformats.org/officeDocument/2006/relationships/image" Target="../media/image43.png"/><Relationship Id="rId31"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37.png"/><Relationship Id="rId14" Type="http://schemas.openxmlformats.org/officeDocument/2006/relationships/image" Target="../media/image40.png"/><Relationship Id="rId22" Type="http://schemas.openxmlformats.org/officeDocument/2006/relationships/image" Target="../media/image45.png"/><Relationship Id="rId27" Type="http://schemas.microsoft.com/office/2007/relationships/hdphoto" Target="../media/hdphoto16.wdp"/><Relationship Id="rId30"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6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2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3514768"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4552966" y="2173937"/>
            <a:ext cx="232405" cy="334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572933"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5807101"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3213306"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136848"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434307"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2358603" y="217135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2592771" y="217135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2219570"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3305838" y="2170046"/>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3330489" y="34213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87" name="矩形 286">
            <a:extLst>
              <a:ext uri="{FF2B5EF4-FFF2-40B4-BE49-F238E27FC236}">
                <a16:creationId xmlns:a16="http://schemas.microsoft.com/office/drawing/2014/main" id="{76E0EF8B-539C-72C2-5457-0D153064ECE3}"/>
              </a:ext>
            </a:extLst>
          </p:cNvPr>
          <p:cNvSpPr/>
          <p:nvPr/>
        </p:nvSpPr>
        <p:spPr>
          <a:xfrm>
            <a:off x="6768854" y="2171351"/>
            <a:ext cx="232405" cy="3348000"/>
          </a:xfrm>
          <a:prstGeom prst="rect">
            <a:avLst/>
          </a:prstGeom>
          <a:solidFill>
            <a:srgbClr val="C55A1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807051" y="2174811"/>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827018" y="2171351"/>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9061186" y="2171351"/>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466465"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390934"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688392"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10125321"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1163518" y="2186386"/>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2183485"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2417653"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822931"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747401"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2044859"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82" name="直接箭头连接符 81">
            <a:extLst>
              <a:ext uri="{FF2B5EF4-FFF2-40B4-BE49-F238E27FC236}">
                <a16:creationId xmlns:a16="http://schemas.microsoft.com/office/drawing/2014/main" id="{F0C7DC63-3BE3-6CBF-AC06-B171AC2B2C7B}"/>
              </a:ext>
            </a:extLst>
          </p:cNvPr>
          <p:cNvCxnSpPr>
            <a:cxnSpLocks/>
          </p:cNvCxnSpPr>
          <p:nvPr/>
        </p:nvCxnSpPr>
        <p:spPr>
          <a:xfrm flipV="1">
            <a:off x="2044701" y="1272585"/>
            <a:ext cx="0" cy="885887"/>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A08D12B-E413-F3FA-69E8-8D6047721CEE}"/>
              </a:ext>
            </a:extLst>
          </p:cNvPr>
          <p:cNvCxnSpPr>
            <a:cxnSpLocks/>
          </p:cNvCxnSpPr>
          <p:nvPr/>
        </p:nvCxnSpPr>
        <p:spPr>
          <a:xfrm flipV="1">
            <a:off x="12956878" y="1284160"/>
            <a:ext cx="0" cy="885887"/>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C0907CE2-0CAB-8651-B8C4-4A16359B0AD4}"/>
              </a:ext>
            </a:extLst>
          </p:cNvPr>
          <p:cNvCxnSpPr>
            <a:cxnSpLocks/>
            <a:endCxn id="89" idx="0"/>
          </p:cNvCxnSpPr>
          <p:nvPr/>
        </p:nvCxnSpPr>
        <p:spPr>
          <a:xfrm rot="10800000" flipV="1">
            <a:off x="1100075" y="1297050"/>
            <a:ext cx="11856802" cy="4559833"/>
          </a:xfrm>
          <a:prstGeom prst="bentConnector2">
            <a:avLst/>
          </a:prstGeom>
          <a:ln w="28575">
            <a:solidFill>
              <a:srgbClr val="4472C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3F681580-614D-6FEE-29B0-DC7F9B72FBD2}"/>
              </a:ext>
            </a:extLst>
          </p:cNvPr>
          <p:cNvSpPr/>
          <p:nvPr/>
        </p:nvSpPr>
        <p:spPr>
          <a:xfrm>
            <a:off x="297534" y="5856884"/>
            <a:ext cx="1605081" cy="7495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Electrode Chamber</a:t>
            </a:r>
            <a:endParaRPr lang="zh-CN" altLang="en-US" sz="2400" dirty="0">
              <a:latin typeface="Arial" panose="020B0604020202020204" pitchFamily="34" charset="0"/>
              <a:cs typeface="Arial" panose="020B0604020202020204" pitchFamily="34" charset="0"/>
            </a:endParaRPr>
          </a:p>
        </p:txBody>
      </p:sp>
      <p:cxnSp>
        <p:nvCxnSpPr>
          <p:cNvPr id="100" name="直接箭头连接符 99">
            <a:extLst>
              <a:ext uri="{FF2B5EF4-FFF2-40B4-BE49-F238E27FC236}">
                <a16:creationId xmlns:a16="http://schemas.microsoft.com/office/drawing/2014/main" id="{2B7C9272-6AEF-D0A5-55EA-19051037968E}"/>
              </a:ext>
            </a:extLst>
          </p:cNvPr>
          <p:cNvCxnSpPr>
            <a:cxnSpLocks/>
          </p:cNvCxnSpPr>
          <p:nvPr/>
        </p:nvCxnSpPr>
        <p:spPr>
          <a:xfrm flipV="1">
            <a:off x="2096217" y="5522273"/>
            <a:ext cx="0" cy="669221"/>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8A794B1-41B9-6C7D-E72A-6C4D47299915}"/>
              </a:ext>
            </a:extLst>
          </p:cNvPr>
          <p:cNvCxnSpPr>
            <a:cxnSpLocks/>
          </p:cNvCxnSpPr>
          <p:nvPr/>
        </p:nvCxnSpPr>
        <p:spPr>
          <a:xfrm flipV="1">
            <a:off x="3119792" y="850302"/>
            <a:ext cx="0" cy="1319744"/>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02" name="直接箭头连接符 101">
            <a:extLst>
              <a:ext uri="{FF2B5EF4-FFF2-40B4-BE49-F238E27FC236}">
                <a16:creationId xmlns:a16="http://schemas.microsoft.com/office/drawing/2014/main" id="{A260D760-B457-2113-AA1C-04CF550306FE}"/>
              </a:ext>
            </a:extLst>
          </p:cNvPr>
          <p:cNvCxnSpPr>
            <a:cxnSpLocks/>
          </p:cNvCxnSpPr>
          <p:nvPr/>
        </p:nvCxnSpPr>
        <p:spPr>
          <a:xfrm flipV="1">
            <a:off x="6451990" y="850299"/>
            <a:ext cx="0" cy="134290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03" name="直接箭头连接符 102">
            <a:extLst>
              <a:ext uri="{FF2B5EF4-FFF2-40B4-BE49-F238E27FC236}">
                <a16:creationId xmlns:a16="http://schemas.microsoft.com/office/drawing/2014/main" id="{D2DC5972-643E-32BA-22C6-5549D23EFB9F}"/>
              </a:ext>
            </a:extLst>
          </p:cNvPr>
          <p:cNvCxnSpPr>
            <a:cxnSpLocks/>
          </p:cNvCxnSpPr>
          <p:nvPr/>
        </p:nvCxnSpPr>
        <p:spPr>
          <a:xfrm flipV="1">
            <a:off x="9646608" y="832158"/>
            <a:ext cx="0" cy="1337887"/>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4" name="矩形 103">
            <a:extLst>
              <a:ext uri="{FF2B5EF4-FFF2-40B4-BE49-F238E27FC236}">
                <a16:creationId xmlns:a16="http://schemas.microsoft.com/office/drawing/2014/main" id="{7B43E790-2E8A-9827-57D3-208048AB0B26}"/>
              </a:ext>
            </a:extLst>
          </p:cNvPr>
          <p:cNvSpPr/>
          <p:nvPr/>
        </p:nvSpPr>
        <p:spPr>
          <a:xfrm>
            <a:off x="-1606690" y="6754259"/>
            <a:ext cx="1441487" cy="803525"/>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Acid Chamber</a:t>
            </a:r>
            <a:endParaRPr lang="zh-CN" altLang="en-US" sz="2400" dirty="0">
              <a:latin typeface="Arial" panose="020B0604020202020204" pitchFamily="34" charset="0"/>
              <a:cs typeface="Arial" panose="020B0604020202020204" pitchFamily="34" charset="0"/>
            </a:endParaRPr>
          </a:p>
        </p:txBody>
      </p:sp>
      <p:cxnSp>
        <p:nvCxnSpPr>
          <p:cNvPr id="108" name="连接符: 肘形 107">
            <a:extLst>
              <a:ext uri="{FF2B5EF4-FFF2-40B4-BE49-F238E27FC236}">
                <a16:creationId xmlns:a16="http://schemas.microsoft.com/office/drawing/2014/main" id="{A554D723-1158-0EBD-2BF0-B2CEE6EE2A53}"/>
              </a:ext>
            </a:extLst>
          </p:cNvPr>
          <p:cNvCxnSpPr>
            <a:cxnSpLocks/>
            <a:endCxn id="104" idx="0"/>
          </p:cNvCxnSpPr>
          <p:nvPr/>
        </p:nvCxnSpPr>
        <p:spPr>
          <a:xfrm rot="10800000" flipV="1">
            <a:off x="-885946" y="850297"/>
            <a:ext cx="10536160" cy="5903961"/>
          </a:xfrm>
          <a:prstGeom prst="bentConnector2">
            <a:avLst/>
          </a:prstGeom>
          <a:ln w="28575">
            <a:solidFill>
              <a:srgbClr val="ED7D3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09" name="直接连接符 108">
            <a:extLst>
              <a:ext uri="{FF2B5EF4-FFF2-40B4-BE49-F238E27FC236}">
                <a16:creationId xmlns:a16="http://schemas.microsoft.com/office/drawing/2014/main" id="{C474ABDA-20D7-01A7-4B68-F7812703C736}"/>
              </a:ext>
            </a:extLst>
          </p:cNvPr>
          <p:cNvCxnSpPr>
            <a:cxnSpLocks/>
            <a:stCxn id="104" idx="3"/>
          </p:cNvCxnSpPr>
          <p:nvPr/>
        </p:nvCxnSpPr>
        <p:spPr>
          <a:xfrm>
            <a:off x="-165203" y="7156022"/>
            <a:ext cx="980937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0" name="直接箭头连接符 109">
            <a:extLst>
              <a:ext uri="{FF2B5EF4-FFF2-40B4-BE49-F238E27FC236}">
                <a16:creationId xmlns:a16="http://schemas.microsoft.com/office/drawing/2014/main" id="{049C32CA-3D09-2E6D-B7BD-5BA9A772A3E1}"/>
              </a:ext>
            </a:extLst>
          </p:cNvPr>
          <p:cNvCxnSpPr>
            <a:cxnSpLocks/>
          </p:cNvCxnSpPr>
          <p:nvPr/>
        </p:nvCxnSpPr>
        <p:spPr>
          <a:xfrm flipH="1" flipV="1">
            <a:off x="3140840" y="5534386"/>
            <a:ext cx="574" cy="163274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11" name="直接箭头连接符 110">
            <a:extLst>
              <a:ext uri="{FF2B5EF4-FFF2-40B4-BE49-F238E27FC236}">
                <a16:creationId xmlns:a16="http://schemas.microsoft.com/office/drawing/2014/main" id="{3577B354-5FBA-E6F0-AEA9-B3B1DD361D9F}"/>
              </a:ext>
            </a:extLst>
          </p:cNvPr>
          <p:cNvCxnSpPr>
            <a:cxnSpLocks/>
          </p:cNvCxnSpPr>
          <p:nvPr/>
        </p:nvCxnSpPr>
        <p:spPr>
          <a:xfrm flipH="1" flipV="1">
            <a:off x="6466465" y="5534386"/>
            <a:ext cx="9805" cy="1621636"/>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12" name="直接箭头连接符 111">
            <a:extLst>
              <a:ext uri="{FF2B5EF4-FFF2-40B4-BE49-F238E27FC236}">
                <a16:creationId xmlns:a16="http://schemas.microsoft.com/office/drawing/2014/main" id="{63D457BF-056B-B4E9-B65A-D054CE3E7034}"/>
              </a:ext>
            </a:extLst>
          </p:cNvPr>
          <p:cNvCxnSpPr>
            <a:cxnSpLocks/>
          </p:cNvCxnSpPr>
          <p:nvPr/>
        </p:nvCxnSpPr>
        <p:spPr>
          <a:xfrm flipH="1" flipV="1">
            <a:off x="9644174" y="5531692"/>
            <a:ext cx="0" cy="1610833"/>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13" name="矩形 112">
            <a:extLst>
              <a:ext uri="{FF2B5EF4-FFF2-40B4-BE49-F238E27FC236}">
                <a16:creationId xmlns:a16="http://schemas.microsoft.com/office/drawing/2014/main" id="{FF8748F8-E24B-150A-3DB5-40C9388B6BDF}"/>
              </a:ext>
            </a:extLst>
          </p:cNvPr>
          <p:cNvSpPr/>
          <p:nvPr/>
        </p:nvSpPr>
        <p:spPr>
          <a:xfrm>
            <a:off x="13324057" y="6159377"/>
            <a:ext cx="2441877" cy="106795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Seawater Brine Chamber</a:t>
            </a:r>
            <a:endParaRPr lang="zh-CN" altLang="en-US" sz="2400" dirty="0">
              <a:latin typeface="Arial" panose="020B0604020202020204" pitchFamily="34" charset="0"/>
              <a:cs typeface="Arial" panose="020B0604020202020204" pitchFamily="34" charset="0"/>
            </a:endParaRPr>
          </a:p>
        </p:txBody>
      </p:sp>
      <p:cxnSp>
        <p:nvCxnSpPr>
          <p:cNvPr id="114" name="直接箭头连接符 113">
            <a:extLst>
              <a:ext uri="{FF2B5EF4-FFF2-40B4-BE49-F238E27FC236}">
                <a16:creationId xmlns:a16="http://schemas.microsoft.com/office/drawing/2014/main" id="{A12264FD-A47A-F894-22A7-E07C858CB19C}"/>
              </a:ext>
            </a:extLst>
          </p:cNvPr>
          <p:cNvCxnSpPr>
            <a:cxnSpLocks/>
          </p:cNvCxnSpPr>
          <p:nvPr/>
        </p:nvCxnSpPr>
        <p:spPr>
          <a:xfrm flipV="1">
            <a:off x="4124397" y="387216"/>
            <a:ext cx="0" cy="1771256"/>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5" name="直接箭头连接符 114">
            <a:extLst>
              <a:ext uri="{FF2B5EF4-FFF2-40B4-BE49-F238E27FC236}">
                <a16:creationId xmlns:a16="http://schemas.microsoft.com/office/drawing/2014/main" id="{4BCC4C86-D523-302B-DAD4-163597A4DB29}"/>
              </a:ext>
            </a:extLst>
          </p:cNvPr>
          <p:cNvCxnSpPr>
            <a:cxnSpLocks/>
          </p:cNvCxnSpPr>
          <p:nvPr/>
        </p:nvCxnSpPr>
        <p:spPr>
          <a:xfrm flipV="1">
            <a:off x="7390934" y="375381"/>
            <a:ext cx="0" cy="1771256"/>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6" name="直接箭头连接符 115">
            <a:extLst>
              <a:ext uri="{FF2B5EF4-FFF2-40B4-BE49-F238E27FC236}">
                <a16:creationId xmlns:a16="http://schemas.microsoft.com/office/drawing/2014/main" id="{969CDC08-BF9E-CB6D-A8E8-1BDBC71AFAD1}"/>
              </a:ext>
            </a:extLst>
          </p:cNvPr>
          <p:cNvCxnSpPr>
            <a:cxnSpLocks/>
          </p:cNvCxnSpPr>
          <p:nvPr/>
        </p:nvCxnSpPr>
        <p:spPr>
          <a:xfrm flipV="1">
            <a:off x="10734950" y="387216"/>
            <a:ext cx="0" cy="1771256"/>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7" name="连接符: 肘形 116">
            <a:extLst>
              <a:ext uri="{FF2B5EF4-FFF2-40B4-BE49-F238E27FC236}">
                <a16:creationId xmlns:a16="http://schemas.microsoft.com/office/drawing/2014/main" id="{E992733C-065D-EA82-BD12-E6FBF57686D8}"/>
              </a:ext>
            </a:extLst>
          </p:cNvPr>
          <p:cNvCxnSpPr>
            <a:cxnSpLocks/>
            <a:endCxn id="113" idx="0"/>
          </p:cNvCxnSpPr>
          <p:nvPr/>
        </p:nvCxnSpPr>
        <p:spPr>
          <a:xfrm>
            <a:off x="4114353" y="384309"/>
            <a:ext cx="10430643" cy="5775068"/>
          </a:xfrm>
          <a:prstGeom prst="bentConnector2">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8" name="直接箭头连接符 117">
            <a:extLst>
              <a:ext uri="{FF2B5EF4-FFF2-40B4-BE49-F238E27FC236}">
                <a16:creationId xmlns:a16="http://schemas.microsoft.com/office/drawing/2014/main" id="{28B660B6-AC9B-B597-879A-14611E13C374}"/>
              </a:ext>
            </a:extLst>
          </p:cNvPr>
          <p:cNvCxnSpPr>
            <a:cxnSpLocks/>
          </p:cNvCxnSpPr>
          <p:nvPr/>
        </p:nvCxnSpPr>
        <p:spPr>
          <a:xfrm flipV="1">
            <a:off x="4096064" y="5523941"/>
            <a:ext cx="0" cy="1213913"/>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9" name="直接箭头连接符 118">
            <a:extLst>
              <a:ext uri="{FF2B5EF4-FFF2-40B4-BE49-F238E27FC236}">
                <a16:creationId xmlns:a16="http://schemas.microsoft.com/office/drawing/2014/main" id="{6CDE3EDE-FAF2-CCAB-B4F2-BF27C3955FFC}"/>
              </a:ext>
            </a:extLst>
          </p:cNvPr>
          <p:cNvCxnSpPr>
            <a:cxnSpLocks/>
          </p:cNvCxnSpPr>
          <p:nvPr/>
        </p:nvCxnSpPr>
        <p:spPr>
          <a:xfrm flipV="1">
            <a:off x="7362600" y="5512106"/>
            <a:ext cx="0" cy="1225748"/>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0" name="直接箭头连接符 119">
            <a:extLst>
              <a:ext uri="{FF2B5EF4-FFF2-40B4-BE49-F238E27FC236}">
                <a16:creationId xmlns:a16="http://schemas.microsoft.com/office/drawing/2014/main" id="{BED9854C-4E92-A9A4-A2A9-5FCAC0ACCC87}"/>
              </a:ext>
            </a:extLst>
          </p:cNvPr>
          <p:cNvCxnSpPr>
            <a:cxnSpLocks/>
          </p:cNvCxnSpPr>
          <p:nvPr/>
        </p:nvCxnSpPr>
        <p:spPr>
          <a:xfrm flipV="1">
            <a:off x="10706616" y="5523941"/>
            <a:ext cx="0" cy="1213913"/>
          </a:xfrm>
          <a:prstGeom prst="straightConnector1">
            <a:avLst/>
          </a:prstGeom>
          <a:ln w="28575">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1" name="直接连接符 120">
            <a:extLst>
              <a:ext uri="{FF2B5EF4-FFF2-40B4-BE49-F238E27FC236}">
                <a16:creationId xmlns:a16="http://schemas.microsoft.com/office/drawing/2014/main" id="{71373A98-865F-999F-FA9F-A324185E1656}"/>
              </a:ext>
            </a:extLst>
          </p:cNvPr>
          <p:cNvCxnSpPr>
            <a:cxnSpLocks/>
          </p:cNvCxnSpPr>
          <p:nvPr/>
        </p:nvCxnSpPr>
        <p:spPr>
          <a:xfrm>
            <a:off x="4096064" y="6737854"/>
            <a:ext cx="9234425" cy="0"/>
          </a:xfrm>
          <a:prstGeom prst="line">
            <a:avLst/>
          </a:prstGeom>
          <a:ln w="28575">
            <a:solidFill>
              <a:srgbClr val="92D050"/>
            </a:solidFill>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23" name="矩形 122">
            <a:extLst>
              <a:ext uri="{FF2B5EF4-FFF2-40B4-BE49-F238E27FC236}">
                <a16:creationId xmlns:a16="http://schemas.microsoft.com/office/drawing/2014/main" id="{69B353ED-4DB4-A2D1-A9E4-F6565785160B}"/>
              </a:ext>
            </a:extLst>
          </p:cNvPr>
          <p:cNvSpPr/>
          <p:nvPr/>
        </p:nvSpPr>
        <p:spPr>
          <a:xfrm>
            <a:off x="16081860" y="7187509"/>
            <a:ext cx="1831922" cy="913253"/>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Base Chamber</a:t>
            </a:r>
            <a:endParaRPr lang="zh-CN" altLang="en-US" sz="2400" dirty="0">
              <a:latin typeface="Arial" panose="020B0604020202020204" pitchFamily="34" charset="0"/>
              <a:cs typeface="Arial" panose="020B0604020202020204" pitchFamily="34" charset="0"/>
            </a:endParaRPr>
          </a:p>
        </p:txBody>
      </p:sp>
      <p:cxnSp>
        <p:nvCxnSpPr>
          <p:cNvPr id="124" name="直接箭头连接符 123">
            <a:extLst>
              <a:ext uri="{FF2B5EF4-FFF2-40B4-BE49-F238E27FC236}">
                <a16:creationId xmlns:a16="http://schemas.microsoft.com/office/drawing/2014/main" id="{138808DF-72EA-CABE-8AB4-1BD22AA23979}"/>
              </a:ext>
            </a:extLst>
          </p:cNvPr>
          <p:cNvCxnSpPr>
            <a:cxnSpLocks/>
          </p:cNvCxnSpPr>
          <p:nvPr/>
        </p:nvCxnSpPr>
        <p:spPr>
          <a:xfrm flipV="1">
            <a:off x="5218072" y="1065673"/>
            <a:ext cx="0" cy="1105677"/>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4868CA7-73BB-3C8A-BD98-A863E6E7BEDF}"/>
              </a:ext>
            </a:extLst>
          </p:cNvPr>
          <p:cNvCxnSpPr>
            <a:cxnSpLocks/>
          </p:cNvCxnSpPr>
          <p:nvPr/>
        </p:nvCxnSpPr>
        <p:spPr>
          <a:xfrm flipV="1">
            <a:off x="8439673" y="1077247"/>
            <a:ext cx="0" cy="1105677"/>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667B96D-6F12-0948-F6D6-413708C9FBB9}"/>
              </a:ext>
            </a:extLst>
          </p:cNvPr>
          <p:cNvCxnSpPr>
            <a:cxnSpLocks/>
          </p:cNvCxnSpPr>
          <p:nvPr/>
        </p:nvCxnSpPr>
        <p:spPr>
          <a:xfrm flipV="1">
            <a:off x="11862009" y="1065673"/>
            <a:ext cx="0" cy="1105677"/>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5A49733-6025-6ABF-CD3A-63A4F3F70952}"/>
              </a:ext>
            </a:extLst>
          </p:cNvPr>
          <p:cNvCxnSpPr>
            <a:cxnSpLocks/>
          </p:cNvCxnSpPr>
          <p:nvPr/>
        </p:nvCxnSpPr>
        <p:spPr>
          <a:xfrm flipV="1">
            <a:off x="5124969" y="5547265"/>
            <a:ext cx="0" cy="2128543"/>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58706CE-ACF1-C254-47C2-AC86695CCD5E}"/>
              </a:ext>
            </a:extLst>
          </p:cNvPr>
          <p:cNvCxnSpPr>
            <a:cxnSpLocks/>
          </p:cNvCxnSpPr>
          <p:nvPr/>
        </p:nvCxnSpPr>
        <p:spPr>
          <a:xfrm flipV="1">
            <a:off x="8398086" y="5529794"/>
            <a:ext cx="0" cy="2146014"/>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CDF72CC-BFB1-C9BA-14D6-685CCCF133D2}"/>
              </a:ext>
            </a:extLst>
          </p:cNvPr>
          <p:cNvCxnSpPr>
            <a:cxnSpLocks/>
          </p:cNvCxnSpPr>
          <p:nvPr/>
        </p:nvCxnSpPr>
        <p:spPr>
          <a:xfrm flipH="1" flipV="1">
            <a:off x="11730269" y="5518220"/>
            <a:ext cx="0" cy="2157588"/>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BC18B32D-ABE3-9729-8186-744C6E0F9B5E}"/>
              </a:ext>
            </a:extLst>
          </p:cNvPr>
          <p:cNvSpPr txBox="1"/>
          <p:nvPr/>
        </p:nvSpPr>
        <p:spPr>
          <a:xfrm>
            <a:off x="2327600" y="269486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2327600"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2327600" y="43645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2544480" y="323188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2544480" y="410002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521836"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521836"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521836"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575108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575108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783067"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783067"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783067"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901231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901231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2144908" y="264853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2144908" y="34408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2144908" y="4320086"/>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2374154" y="3185549"/>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2374154" y="40536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3456311"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3456311"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3466419"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718457"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718457"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728565"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10082548"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10082548"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10082548"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4509696" y="2555774"/>
            <a:ext cx="508393" cy="523220"/>
          </a:xfrm>
          <a:prstGeom prst="rect">
            <a:avLst/>
          </a:prstGeom>
          <a:noFill/>
          <a:ln w="19050">
            <a:noFill/>
          </a:ln>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4519982"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4509696" y="4495575"/>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6267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6267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6267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113682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113682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113682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1477803" y="2176612"/>
            <a:ext cx="12173406"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直接箭头连接符 94">
            <a:extLst>
              <a:ext uri="{FF2B5EF4-FFF2-40B4-BE49-F238E27FC236}">
                <a16:creationId xmlns:a16="http://schemas.microsoft.com/office/drawing/2014/main" id="{FE7E01F9-19F9-0B00-AD9B-325C88D845FE}"/>
              </a:ext>
            </a:extLst>
          </p:cNvPr>
          <p:cNvCxnSpPr>
            <a:cxnSpLocks/>
          </p:cNvCxnSpPr>
          <p:nvPr/>
        </p:nvCxnSpPr>
        <p:spPr>
          <a:xfrm flipV="1">
            <a:off x="12956877" y="5534386"/>
            <a:ext cx="0" cy="669221"/>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13B64C8-CE49-A358-7164-6EE22295C3BD}"/>
              </a:ext>
            </a:extLst>
          </p:cNvPr>
          <p:cNvCxnSpPr>
            <a:stCxn id="89" idx="3"/>
          </p:cNvCxnSpPr>
          <p:nvPr/>
        </p:nvCxnSpPr>
        <p:spPr>
          <a:xfrm flipV="1">
            <a:off x="1902615" y="6191494"/>
            <a:ext cx="1105426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7" name="连接符: 肘形 106">
            <a:extLst>
              <a:ext uri="{FF2B5EF4-FFF2-40B4-BE49-F238E27FC236}">
                <a16:creationId xmlns:a16="http://schemas.microsoft.com/office/drawing/2014/main" id="{8ABE0AA3-E013-84D1-D99B-19E3F432DA20}"/>
              </a:ext>
            </a:extLst>
          </p:cNvPr>
          <p:cNvCxnSpPr>
            <a:cxnSpLocks/>
            <a:endCxn id="123" idx="0"/>
          </p:cNvCxnSpPr>
          <p:nvPr/>
        </p:nvCxnSpPr>
        <p:spPr>
          <a:xfrm>
            <a:off x="5230522" y="1075088"/>
            <a:ext cx="11767299" cy="6112421"/>
          </a:xfrm>
          <a:prstGeom prst="bentConnector2">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9261492C-69BB-8D33-8F3F-72F59C8C3447}"/>
              </a:ext>
            </a:extLst>
          </p:cNvPr>
          <p:cNvCxnSpPr>
            <a:cxnSpLocks/>
            <a:stCxn id="123" idx="1"/>
          </p:cNvCxnSpPr>
          <p:nvPr/>
        </p:nvCxnSpPr>
        <p:spPr>
          <a:xfrm flipH="1" flipV="1">
            <a:off x="5124969" y="7637172"/>
            <a:ext cx="10956891" cy="6964"/>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3321C25D-D38E-869C-B37B-BFBBED30156B}"/>
              </a:ext>
            </a:extLst>
          </p:cNvPr>
          <p:cNvCxnSpPr>
            <a:cxnSpLocks/>
          </p:cNvCxnSpPr>
          <p:nvPr/>
        </p:nvCxnSpPr>
        <p:spPr>
          <a:xfrm>
            <a:off x="1724361" y="8269652"/>
            <a:ext cx="437216"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E3B17EDC-0D18-C945-7B29-AEB1C68794E7}"/>
              </a:ext>
            </a:extLst>
          </p:cNvPr>
          <p:cNvSpPr txBox="1"/>
          <p:nvPr/>
        </p:nvSpPr>
        <p:spPr>
          <a:xfrm>
            <a:off x="2298280" y="8075645"/>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Acid flow</a:t>
            </a:r>
          </a:p>
        </p:txBody>
      </p:sp>
      <p:cxnSp>
        <p:nvCxnSpPr>
          <p:cNvPr id="184" name="直接连接符 183">
            <a:extLst>
              <a:ext uri="{FF2B5EF4-FFF2-40B4-BE49-F238E27FC236}">
                <a16:creationId xmlns:a16="http://schemas.microsoft.com/office/drawing/2014/main" id="{801B495C-1C60-BC7D-13DC-2A859D1AE6C4}"/>
              </a:ext>
            </a:extLst>
          </p:cNvPr>
          <p:cNvCxnSpPr>
            <a:cxnSpLocks/>
          </p:cNvCxnSpPr>
          <p:nvPr/>
        </p:nvCxnSpPr>
        <p:spPr>
          <a:xfrm>
            <a:off x="4355026" y="8267506"/>
            <a:ext cx="437216"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6454C77B-ECE7-22D6-89AC-F49D9C66D2AC}"/>
              </a:ext>
            </a:extLst>
          </p:cNvPr>
          <p:cNvSpPr txBox="1"/>
          <p:nvPr/>
        </p:nvSpPr>
        <p:spPr>
          <a:xfrm>
            <a:off x="4901503" y="8080426"/>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Base flow</a:t>
            </a:r>
          </a:p>
        </p:txBody>
      </p:sp>
      <p:cxnSp>
        <p:nvCxnSpPr>
          <p:cNvPr id="186" name="直接连接符 185">
            <a:extLst>
              <a:ext uri="{FF2B5EF4-FFF2-40B4-BE49-F238E27FC236}">
                <a16:creationId xmlns:a16="http://schemas.microsoft.com/office/drawing/2014/main" id="{1F2EA67F-11D8-A1EB-793A-E642F755995E}"/>
              </a:ext>
            </a:extLst>
          </p:cNvPr>
          <p:cNvCxnSpPr>
            <a:cxnSpLocks/>
          </p:cNvCxnSpPr>
          <p:nvPr/>
        </p:nvCxnSpPr>
        <p:spPr>
          <a:xfrm>
            <a:off x="11034402" y="8283808"/>
            <a:ext cx="521568" cy="0"/>
          </a:xfrm>
          <a:prstGeom prst="line">
            <a:avLst/>
          </a:prstGeom>
          <a:ln w="28575">
            <a:solidFill>
              <a:srgbClr val="4472C4"/>
            </a:solidFill>
            <a:prstDash val="dash"/>
          </a:ln>
        </p:spPr>
        <p:style>
          <a:lnRef idx="1">
            <a:schemeClr val="accent1"/>
          </a:lnRef>
          <a:fillRef idx="0">
            <a:schemeClr val="accent1"/>
          </a:fillRef>
          <a:effectRef idx="0">
            <a:schemeClr val="accent1"/>
          </a:effectRef>
          <a:fontRef idx="minor">
            <a:schemeClr val="tx1"/>
          </a:fontRef>
        </p:style>
      </p:cxnSp>
      <p:sp>
        <p:nvSpPr>
          <p:cNvPr id="189" name="文本框 188">
            <a:extLst>
              <a:ext uri="{FF2B5EF4-FFF2-40B4-BE49-F238E27FC236}">
                <a16:creationId xmlns:a16="http://schemas.microsoft.com/office/drawing/2014/main" id="{A0B7F3EF-DDD6-74F7-2E0D-E3DAD665B2C6}"/>
              </a:ext>
            </a:extLst>
          </p:cNvPr>
          <p:cNvSpPr txBox="1"/>
          <p:nvPr/>
        </p:nvSpPr>
        <p:spPr>
          <a:xfrm>
            <a:off x="11680777" y="8078416"/>
            <a:ext cx="215810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Electrode flow</a:t>
            </a:r>
          </a:p>
        </p:txBody>
      </p:sp>
      <p:cxnSp>
        <p:nvCxnSpPr>
          <p:cNvPr id="190" name="直接连接符 189">
            <a:extLst>
              <a:ext uri="{FF2B5EF4-FFF2-40B4-BE49-F238E27FC236}">
                <a16:creationId xmlns:a16="http://schemas.microsoft.com/office/drawing/2014/main" id="{B641FD01-6A97-7044-D579-8A25AB2AEBC3}"/>
              </a:ext>
            </a:extLst>
          </p:cNvPr>
          <p:cNvCxnSpPr>
            <a:cxnSpLocks/>
          </p:cNvCxnSpPr>
          <p:nvPr/>
        </p:nvCxnSpPr>
        <p:spPr>
          <a:xfrm>
            <a:off x="7065474" y="8278239"/>
            <a:ext cx="437216"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D135FC0D-D5F5-6445-707D-3AEA9E305005}"/>
              </a:ext>
            </a:extLst>
          </p:cNvPr>
          <p:cNvSpPr txBox="1"/>
          <p:nvPr/>
        </p:nvSpPr>
        <p:spPr>
          <a:xfrm>
            <a:off x="7621562" y="8073674"/>
            <a:ext cx="259168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Seawater brine flow</a:t>
            </a:r>
          </a:p>
        </p:txBody>
      </p:sp>
    </p:spTree>
    <p:extLst>
      <p:ext uri="{BB962C8B-B14F-4D97-AF65-F5344CB8AC3E}">
        <p14:creationId xmlns:p14="http://schemas.microsoft.com/office/powerpoint/2010/main" val="3488844247"/>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58FFD07-4E01-D01A-BE94-C5CA77C89FA5}"/>
              </a:ext>
            </a:extLst>
          </p:cNvPr>
          <p:cNvGraphicFramePr>
            <a:graphicFrameLocks noChangeAspect="1"/>
          </p:cNvGraphicFramePr>
          <p:nvPr>
            <p:extLst>
              <p:ext uri="{D42A27DB-BD31-4B8C-83A1-F6EECF244321}">
                <p14:modId xmlns:p14="http://schemas.microsoft.com/office/powerpoint/2010/main" val="1918011124"/>
              </p:ext>
            </p:extLst>
          </p:nvPr>
        </p:nvGraphicFramePr>
        <p:xfrm>
          <a:off x="1376800" y="10057254"/>
          <a:ext cx="6340383" cy="4796155"/>
        </p:xfrm>
        <a:graphic>
          <a:graphicData uri="http://schemas.openxmlformats.org/presentationml/2006/ole">
            <mc:AlternateContent xmlns:mc="http://schemas.openxmlformats.org/markup-compatibility/2006">
              <mc:Choice xmlns:v="urn:schemas-microsoft-com:vml" Requires="v">
                <p:oleObj name="Graph" r:id="rId9" imgW="10344912" imgH="7824216" progId="Origin95.Graph">
                  <p:embed/>
                </p:oleObj>
              </mc:Choice>
              <mc:Fallback>
                <p:oleObj name="Graph" r:id="rId9" imgW="10344912" imgH="7824216" progId="Origin95.Graph">
                  <p:embed/>
                  <p:pic>
                    <p:nvPicPr>
                      <p:cNvPr id="0" name=""/>
                      <p:cNvPicPr/>
                      <p:nvPr/>
                    </p:nvPicPr>
                    <p:blipFill>
                      <a:blip r:embed="rId10"/>
                      <a:stretch>
                        <a:fillRect/>
                      </a:stretch>
                    </p:blipFill>
                    <p:spPr>
                      <a:xfrm>
                        <a:off x="1376800" y="10057254"/>
                        <a:ext cx="6340383" cy="479615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F514725-6DAD-4D2D-0130-DA17B1A43B70}"/>
              </a:ext>
            </a:extLst>
          </p:cNvPr>
          <p:cNvGraphicFramePr>
            <a:graphicFrameLocks noChangeAspect="1"/>
          </p:cNvGraphicFramePr>
          <p:nvPr>
            <p:extLst>
              <p:ext uri="{D42A27DB-BD31-4B8C-83A1-F6EECF244321}">
                <p14:modId xmlns:p14="http://schemas.microsoft.com/office/powerpoint/2010/main" val="1117751980"/>
              </p:ext>
            </p:extLst>
          </p:nvPr>
        </p:nvGraphicFramePr>
        <p:xfrm>
          <a:off x="7804449" y="10057253"/>
          <a:ext cx="6340383" cy="4796155"/>
        </p:xfrm>
        <a:graphic>
          <a:graphicData uri="http://schemas.openxmlformats.org/presentationml/2006/ole">
            <mc:AlternateContent xmlns:mc="http://schemas.openxmlformats.org/markup-compatibility/2006">
              <mc:Choice xmlns:v="urn:schemas-microsoft-com:vml" Requires="v">
                <p:oleObj name="Graph" r:id="rId11" imgW="10344912" imgH="7824216" progId="Origin95.Graph">
                  <p:embed/>
                </p:oleObj>
              </mc:Choice>
              <mc:Fallback>
                <p:oleObj name="Graph" r:id="rId11" imgW="10344912" imgH="7824216" progId="Origin95.Graph">
                  <p:embed/>
                  <p:pic>
                    <p:nvPicPr>
                      <p:cNvPr id="0" name=""/>
                      <p:cNvPicPr/>
                      <p:nvPr/>
                    </p:nvPicPr>
                    <p:blipFill>
                      <a:blip r:embed="rId12"/>
                      <a:stretch>
                        <a:fillRect/>
                      </a:stretch>
                    </p:blipFill>
                    <p:spPr>
                      <a:xfrm>
                        <a:off x="7804449" y="10057253"/>
                        <a:ext cx="6340383" cy="4796155"/>
                      </a:xfrm>
                      <a:prstGeom prst="rect">
                        <a:avLst/>
                      </a:prstGeom>
                    </p:spPr>
                  </p:pic>
                </p:oleObj>
              </mc:Fallback>
            </mc:AlternateContent>
          </a:graphicData>
        </a:graphic>
      </p:graphicFrame>
    </p:spTree>
    <p:extLst>
      <p:ext uri="{BB962C8B-B14F-4D97-AF65-F5344CB8AC3E}">
        <p14:creationId xmlns:p14="http://schemas.microsoft.com/office/powerpoint/2010/main" val="162117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8444289" y="-27492"/>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12850036" y="88883"/>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8562415" y="4055494"/>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12955296" y="4152651"/>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4062504" y="112842"/>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4180631" y="4211022"/>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4079645" y="865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8296097" y="9253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12796125" y="9152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4076139" y="4303755"/>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8313306"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12812234"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4079645" y="3646305"/>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8457245" y="3618766"/>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12840592" y="3631320"/>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4079645" y="7565046"/>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8457245" y="7537507"/>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12840592" y="7550061"/>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背景图案&#10;&#10;描述已自动生成">
            <a:extLst>
              <a:ext uri="{FF2B5EF4-FFF2-40B4-BE49-F238E27FC236}">
                <a16:creationId xmlns:a16="http://schemas.microsoft.com/office/drawing/2014/main" id="{614C0E1B-D403-CB1D-A9DB-C7B5B3EA2BC2}"/>
              </a:ext>
            </a:extLst>
          </p:cNvPr>
          <p:cNvPicPr>
            <a:picLocks noChangeAspect="1"/>
          </p:cNvPicPr>
          <p:nvPr/>
        </p:nvPicPr>
        <p:blipFill>
          <a:blip r:embed="rId3"/>
          <a:srcRect b="5754"/>
          <a:stretch/>
        </p:blipFill>
        <p:spPr>
          <a:xfrm>
            <a:off x="314963" y="130149"/>
            <a:ext cx="5836523" cy="4400550"/>
          </a:xfrm>
          <a:prstGeom prst="rect">
            <a:avLst/>
          </a:prstGeom>
        </p:spPr>
      </p:pic>
      <p:pic>
        <p:nvPicPr>
          <p:cNvPr id="6" name="Picture 1">
            <a:extLst>
              <a:ext uri="{FF2B5EF4-FFF2-40B4-BE49-F238E27FC236}">
                <a16:creationId xmlns:a16="http://schemas.microsoft.com/office/drawing/2014/main" id="{49A09644-7F6D-E8C0-F713-A1D3A178F294}"/>
              </a:ext>
            </a:extLst>
          </p:cNvPr>
          <p:cNvPicPr>
            <a:picLocks noChangeAspect="1"/>
          </p:cNvPicPr>
          <p:nvPr/>
        </p:nvPicPr>
        <p:blipFill>
          <a:blip r:embed="rId4" cstate="print"/>
          <a:srcRect/>
          <a:stretch>
            <a:fillRect/>
          </a:stretch>
        </p:blipFill>
        <p:spPr bwMode="auto">
          <a:xfrm>
            <a:off x="6576101" y="56327"/>
            <a:ext cx="6089944" cy="4569866"/>
          </a:xfrm>
          <a:prstGeom prst="rect">
            <a:avLst/>
          </a:prstGeom>
          <a:noFill/>
          <a:ln w="9525">
            <a:noFill/>
            <a:miter lim="800000"/>
            <a:headEnd/>
            <a:tailEnd/>
          </a:ln>
        </p:spPr>
      </p:pic>
      <p:pic>
        <p:nvPicPr>
          <p:cNvPr id="10" name="Picture 1">
            <a:extLst>
              <a:ext uri="{FF2B5EF4-FFF2-40B4-BE49-F238E27FC236}">
                <a16:creationId xmlns:a16="http://schemas.microsoft.com/office/drawing/2014/main" id="{DEF10C3D-5BFF-2F56-D7BA-99F058D23E46}"/>
              </a:ext>
            </a:extLst>
          </p:cNvPr>
          <p:cNvPicPr>
            <a:picLocks noChangeAspect="1"/>
          </p:cNvPicPr>
          <p:nvPr/>
        </p:nvPicPr>
        <p:blipFill>
          <a:blip r:embed="rId5" cstate="print"/>
          <a:srcRect t="9928" b="11002"/>
          <a:stretch/>
        </p:blipFill>
        <p:spPr bwMode="auto">
          <a:xfrm>
            <a:off x="12669194" y="94457"/>
            <a:ext cx="6207795" cy="4436241"/>
          </a:xfrm>
          <a:prstGeom prst="rect">
            <a:avLst/>
          </a:prstGeom>
          <a:noFill/>
          <a:ln w="9525">
            <a:noFill/>
            <a:miter lim="800000"/>
            <a:headEnd/>
            <a:tailEnd/>
          </a:ln>
        </p:spPr>
      </p:pic>
      <p:pic>
        <p:nvPicPr>
          <p:cNvPr id="12" name="Picture 1">
            <a:extLst>
              <a:ext uri="{FF2B5EF4-FFF2-40B4-BE49-F238E27FC236}">
                <a16:creationId xmlns:a16="http://schemas.microsoft.com/office/drawing/2014/main" id="{013E99D9-30C4-538F-0066-67BF6479C256}"/>
              </a:ext>
            </a:extLst>
          </p:cNvPr>
          <p:cNvPicPr>
            <a:picLocks noChangeAspect="1"/>
          </p:cNvPicPr>
          <p:nvPr/>
        </p:nvPicPr>
        <p:blipFill>
          <a:blip r:embed="rId6" cstate="print"/>
          <a:srcRect t="9927" b="11002"/>
          <a:stretch/>
        </p:blipFill>
        <p:spPr bwMode="auto">
          <a:xfrm>
            <a:off x="19036898" y="94457"/>
            <a:ext cx="6207795" cy="4436241"/>
          </a:xfrm>
          <a:prstGeom prst="rect">
            <a:avLst/>
          </a:prstGeom>
          <a:noFill/>
          <a:ln w="9525">
            <a:noFill/>
            <a:miter lim="800000"/>
            <a:headEnd/>
            <a:tailEnd/>
          </a:ln>
        </p:spPr>
      </p:pic>
      <p:pic>
        <p:nvPicPr>
          <p:cNvPr id="16" name="图片 15">
            <a:extLst>
              <a:ext uri="{FF2B5EF4-FFF2-40B4-BE49-F238E27FC236}">
                <a16:creationId xmlns:a16="http://schemas.microsoft.com/office/drawing/2014/main" id="{07CD8D2D-0AF3-488E-D852-FA02BE39944F}"/>
              </a:ext>
            </a:extLst>
          </p:cNvPr>
          <p:cNvPicPr>
            <a:picLocks noChangeAspect="1"/>
          </p:cNvPicPr>
          <p:nvPr/>
        </p:nvPicPr>
        <p:blipFill>
          <a:blip r:embed="rId7"/>
          <a:stretch>
            <a:fillRect/>
          </a:stretch>
        </p:blipFill>
        <p:spPr>
          <a:xfrm>
            <a:off x="8827280" y="130149"/>
            <a:ext cx="3737781" cy="2440369"/>
          </a:xfrm>
          <a:prstGeom prst="rect">
            <a:avLst/>
          </a:prstGeom>
        </p:spPr>
      </p:pic>
      <p:grpSp>
        <p:nvGrpSpPr>
          <p:cNvPr id="39" name="组合 38">
            <a:extLst>
              <a:ext uri="{FF2B5EF4-FFF2-40B4-BE49-F238E27FC236}">
                <a16:creationId xmlns:a16="http://schemas.microsoft.com/office/drawing/2014/main" id="{2D8D3735-6F56-FA7B-E7D6-C5B984B14421}"/>
              </a:ext>
            </a:extLst>
          </p:cNvPr>
          <p:cNvGrpSpPr/>
          <p:nvPr/>
        </p:nvGrpSpPr>
        <p:grpSpPr>
          <a:xfrm>
            <a:off x="4833921" y="3648429"/>
            <a:ext cx="1483320" cy="588309"/>
            <a:chOff x="5829300" y="3744912"/>
            <a:chExt cx="1483320" cy="588309"/>
          </a:xfrm>
        </p:grpSpPr>
        <p:cxnSp>
          <p:nvCxnSpPr>
            <p:cNvPr id="37" name="直接连接符 36">
              <a:extLst>
                <a:ext uri="{FF2B5EF4-FFF2-40B4-BE49-F238E27FC236}">
                  <a16:creationId xmlns:a16="http://schemas.microsoft.com/office/drawing/2014/main" id="{683F1771-1333-10CA-53F7-057A1106C086}"/>
                </a:ext>
              </a:extLst>
            </p:cNvPr>
            <p:cNvCxnSpPr/>
            <p:nvPr/>
          </p:nvCxnSpPr>
          <p:spPr>
            <a:xfrm>
              <a:off x="6281436" y="4333221"/>
              <a:ext cx="17481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4F366BF-1C3E-7548-DDB9-A0C05460F554}"/>
                </a:ext>
              </a:extLst>
            </p:cNvPr>
            <p:cNvSpPr txBox="1"/>
            <p:nvPr/>
          </p:nvSpPr>
          <p:spPr>
            <a:xfrm>
              <a:off x="5829300" y="3744912"/>
              <a:ext cx="1483320" cy="477054"/>
            </a:xfrm>
            <a:prstGeom prst="rect">
              <a:avLst/>
            </a:prstGeom>
            <a:noFill/>
          </p:spPr>
          <p:txBody>
            <a:bodyPr wrap="square" rtlCol="0">
              <a:spAutoFit/>
            </a:bodyPr>
            <a:lstStyle/>
            <a:p>
              <a:r>
                <a:rPr lang="en-US" sz="2500" dirty="0">
                  <a:solidFill>
                    <a:schemeClr val="bg1"/>
                  </a:solidFill>
                  <a:latin typeface="Arial" panose="020B0604020202020204" pitchFamily="34" charset="0"/>
                  <a:cs typeface="Arial" panose="020B0604020202020204" pitchFamily="34" charset="0"/>
                </a:rPr>
                <a:t>10 </a:t>
              </a:r>
              <a:r>
                <a:rPr lang="en-US" altLang="zh-CN" sz="2500" dirty="0">
                  <a:solidFill>
                    <a:schemeClr val="bg1"/>
                  </a:solidFill>
                  <a:latin typeface="Arial" panose="020B0604020202020204" pitchFamily="34" charset="0"/>
                  <a:cs typeface="Arial" panose="020B0604020202020204" pitchFamily="34" charset="0"/>
                </a:rPr>
                <a:t>μm</a:t>
              </a:r>
              <a:endParaRPr lang="en-US" sz="2500" dirty="0">
                <a:solidFill>
                  <a:schemeClr val="bg1"/>
                </a:solidFill>
                <a:latin typeface="Arial" panose="020B0604020202020204" pitchFamily="34" charset="0"/>
                <a:cs typeface="Arial" panose="020B0604020202020204" pitchFamily="34" charset="0"/>
              </a:endParaRPr>
            </a:p>
          </p:txBody>
        </p:sp>
      </p:grpSp>
      <p:sp>
        <p:nvSpPr>
          <p:cNvPr id="40" name="文本框 39">
            <a:extLst>
              <a:ext uri="{FF2B5EF4-FFF2-40B4-BE49-F238E27FC236}">
                <a16:creationId xmlns:a16="http://schemas.microsoft.com/office/drawing/2014/main" id="{5FB5839B-FCF8-3016-8BBC-2101664A7768}"/>
              </a:ext>
            </a:extLst>
          </p:cNvPr>
          <p:cNvSpPr txBox="1"/>
          <p:nvPr/>
        </p:nvSpPr>
        <p:spPr>
          <a:xfrm>
            <a:off x="3091741" y="409929"/>
            <a:ext cx="1483320" cy="553998"/>
          </a:xfrm>
          <a:prstGeom prst="rect">
            <a:avLst/>
          </a:prstGeom>
          <a:noFill/>
        </p:spPr>
        <p:txBody>
          <a:bodyPr wrap="square" rtlCol="0">
            <a:spAutoFit/>
          </a:bodyPr>
          <a:lstStyle/>
          <a:p>
            <a:r>
              <a:rPr lang="en-US" sz="3000" dirty="0">
                <a:solidFill>
                  <a:schemeClr val="bg1"/>
                </a:solidFill>
                <a:latin typeface="Arial" panose="020B0604020202020204" pitchFamily="34" charset="0"/>
                <a:cs typeface="Arial" panose="020B0604020202020204" pitchFamily="34" charset="0"/>
              </a:rPr>
              <a:t>AEL</a:t>
            </a:r>
          </a:p>
        </p:txBody>
      </p:sp>
      <p:sp>
        <p:nvSpPr>
          <p:cNvPr id="41" name="文本框 40">
            <a:extLst>
              <a:ext uri="{FF2B5EF4-FFF2-40B4-BE49-F238E27FC236}">
                <a16:creationId xmlns:a16="http://schemas.microsoft.com/office/drawing/2014/main" id="{E73CBB41-1D80-5BBF-E563-A0E2B64983BA}"/>
              </a:ext>
            </a:extLst>
          </p:cNvPr>
          <p:cNvSpPr txBox="1"/>
          <p:nvPr/>
        </p:nvSpPr>
        <p:spPr>
          <a:xfrm>
            <a:off x="3138294" y="3648429"/>
            <a:ext cx="1483320" cy="553998"/>
          </a:xfrm>
          <a:prstGeom prst="rect">
            <a:avLst/>
          </a:prstGeom>
          <a:noFill/>
        </p:spPr>
        <p:txBody>
          <a:bodyPr wrap="square" rtlCol="0">
            <a:spAutoFit/>
          </a:bodyPr>
          <a:lstStyle/>
          <a:p>
            <a:r>
              <a:rPr lang="en-US" sz="3000" dirty="0">
                <a:solidFill>
                  <a:schemeClr val="bg1"/>
                </a:solidFill>
                <a:latin typeface="Arial" panose="020B0604020202020204" pitchFamily="34" charset="0"/>
                <a:cs typeface="Arial" panose="020B0604020202020204" pitchFamily="34" charset="0"/>
              </a:rPr>
              <a:t>CEL</a:t>
            </a:r>
          </a:p>
        </p:txBody>
      </p:sp>
      <p:grpSp>
        <p:nvGrpSpPr>
          <p:cNvPr id="42" name="组合 41">
            <a:extLst>
              <a:ext uri="{FF2B5EF4-FFF2-40B4-BE49-F238E27FC236}">
                <a16:creationId xmlns:a16="http://schemas.microsoft.com/office/drawing/2014/main" id="{3DD2B487-4B8A-E923-BC74-D730C4C39D6F}"/>
              </a:ext>
            </a:extLst>
          </p:cNvPr>
          <p:cNvGrpSpPr/>
          <p:nvPr/>
        </p:nvGrpSpPr>
        <p:grpSpPr>
          <a:xfrm>
            <a:off x="16853719" y="3454391"/>
            <a:ext cx="1920043" cy="588306"/>
            <a:chOff x="3765439" y="2931471"/>
            <a:chExt cx="1128638" cy="399774"/>
          </a:xfrm>
        </p:grpSpPr>
        <p:cxnSp>
          <p:nvCxnSpPr>
            <p:cNvPr id="43" name="直接连接符 42">
              <a:extLst>
                <a:ext uri="{FF2B5EF4-FFF2-40B4-BE49-F238E27FC236}">
                  <a16:creationId xmlns:a16="http://schemas.microsoft.com/office/drawing/2014/main" id="{6A170C0F-D78F-ABE5-8628-98DAAAE6FFEF}"/>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7E36D12-580B-F891-310D-C956E35CFA48}"/>
                </a:ext>
              </a:extLst>
            </p:cNvPr>
            <p:cNvSpPr txBox="1"/>
            <p:nvPr/>
          </p:nvSpPr>
          <p:spPr>
            <a:xfrm>
              <a:off x="3856427" y="2931471"/>
              <a:ext cx="1037650" cy="324174"/>
            </a:xfrm>
            <a:prstGeom prst="rect">
              <a:avLst/>
            </a:prstGeom>
            <a:noFill/>
          </p:spPr>
          <p:txBody>
            <a:bodyPr wrap="square" rtlCol="0">
              <a:spAutoFit/>
            </a:bodyPr>
            <a:lstStyle/>
            <a:p>
              <a:r>
                <a:rPr lang="en-US" sz="2500" b="1" dirty="0">
                  <a:solidFill>
                    <a:schemeClr val="bg1"/>
                  </a:solidFill>
                  <a:latin typeface="Arial" panose="020B0604020202020204" pitchFamily="34" charset="0"/>
                  <a:cs typeface="Arial" panose="020B0604020202020204" pitchFamily="34" charset="0"/>
                </a:rPr>
                <a:t>100 </a:t>
              </a:r>
              <a:r>
                <a:rPr lang="en-US" altLang="zh-CN" sz="2500" b="1" dirty="0">
                  <a:solidFill>
                    <a:schemeClr val="bg1"/>
                  </a:solidFill>
                  <a:latin typeface="Arial" panose="020B0604020202020204" pitchFamily="34" charset="0"/>
                  <a:cs typeface="Arial" panose="020B0604020202020204" pitchFamily="34" charset="0"/>
                </a:rPr>
                <a:t>μm</a:t>
              </a:r>
              <a:endParaRPr lang="en-US" sz="2500" b="1" dirty="0">
                <a:solidFill>
                  <a:schemeClr val="bg1"/>
                </a:solidFill>
                <a:latin typeface="Arial" panose="020B0604020202020204" pitchFamily="34" charset="0"/>
                <a:cs typeface="Arial" panose="020B0604020202020204" pitchFamily="34" charset="0"/>
              </a:endParaRPr>
            </a:p>
          </p:txBody>
        </p:sp>
      </p:grpSp>
      <p:grpSp>
        <p:nvGrpSpPr>
          <p:cNvPr id="45" name="组合 44">
            <a:extLst>
              <a:ext uri="{FF2B5EF4-FFF2-40B4-BE49-F238E27FC236}">
                <a16:creationId xmlns:a16="http://schemas.microsoft.com/office/drawing/2014/main" id="{327612FF-E3BE-5455-D699-FF70E1ECAD0C}"/>
              </a:ext>
            </a:extLst>
          </p:cNvPr>
          <p:cNvGrpSpPr/>
          <p:nvPr/>
        </p:nvGrpSpPr>
        <p:grpSpPr>
          <a:xfrm>
            <a:off x="23114011" y="3454391"/>
            <a:ext cx="1925289" cy="588306"/>
            <a:chOff x="3765439" y="2931471"/>
            <a:chExt cx="1131722" cy="399774"/>
          </a:xfrm>
        </p:grpSpPr>
        <p:cxnSp>
          <p:nvCxnSpPr>
            <p:cNvPr id="46" name="直接连接符 45">
              <a:extLst>
                <a:ext uri="{FF2B5EF4-FFF2-40B4-BE49-F238E27FC236}">
                  <a16:creationId xmlns:a16="http://schemas.microsoft.com/office/drawing/2014/main" id="{978FBD28-FD29-2935-260C-589AA2A5F8BC}"/>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69C06BD-F309-A5D2-679F-D7C29A2AC5F0}"/>
                </a:ext>
              </a:extLst>
            </p:cNvPr>
            <p:cNvSpPr txBox="1"/>
            <p:nvPr/>
          </p:nvSpPr>
          <p:spPr>
            <a:xfrm>
              <a:off x="3859511" y="2931471"/>
              <a:ext cx="1037650" cy="324174"/>
            </a:xfrm>
            <a:prstGeom prst="rect">
              <a:avLst/>
            </a:prstGeom>
            <a:noFill/>
          </p:spPr>
          <p:txBody>
            <a:bodyPr wrap="square" rtlCol="0">
              <a:spAutoFit/>
            </a:bodyPr>
            <a:lstStyle/>
            <a:p>
              <a:r>
                <a:rPr lang="en-US" sz="2500" b="1" dirty="0">
                  <a:solidFill>
                    <a:schemeClr val="bg1"/>
                  </a:solidFill>
                  <a:latin typeface="Arial" panose="020B0604020202020204" pitchFamily="34" charset="0"/>
                  <a:cs typeface="Arial" panose="020B0604020202020204" pitchFamily="34" charset="0"/>
                </a:rPr>
                <a:t>100 </a:t>
              </a:r>
              <a:r>
                <a:rPr lang="en-US" altLang="zh-CN" sz="2500" b="1" dirty="0">
                  <a:solidFill>
                    <a:schemeClr val="bg1"/>
                  </a:solidFill>
                  <a:latin typeface="Arial" panose="020B0604020202020204" pitchFamily="34" charset="0"/>
                  <a:cs typeface="Arial" panose="020B0604020202020204" pitchFamily="34" charset="0"/>
                </a:rPr>
                <a:t>μm</a:t>
              </a:r>
              <a:endParaRPr lang="en-US" sz="2500" b="1" dirty="0">
                <a:solidFill>
                  <a:schemeClr val="bg1"/>
                </a:solidFill>
                <a:latin typeface="Arial" panose="020B0604020202020204" pitchFamily="34" charset="0"/>
                <a:cs typeface="Arial" panose="020B0604020202020204" pitchFamily="34" charset="0"/>
              </a:endParaRPr>
            </a:p>
          </p:txBody>
        </p:sp>
      </p:grpSp>
      <p:sp>
        <p:nvSpPr>
          <p:cNvPr id="48" name="文本框 47">
            <a:extLst>
              <a:ext uri="{FF2B5EF4-FFF2-40B4-BE49-F238E27FC236}">
                <a16:creationId xmlns:a16="http://schemas.microsoft.com/office/drawing/2014/main" id="{FD942349-E934-EDDD-4C8B-DCA0CBF647B7}"/>
              </a:ext>
            </a:extLst>
          </p:cNvPr>
          <p:cNvSpPr txBox="1"/>
          <p:nvPr/>
        </p:nvSpPr>
        <p:spPr>
          <a:xfrm>
            <a:off x="17841585" y="356641"/>
            <a:ext cx="995379" cy="553998"/>
          </a:xfrm>
          <a:prstGeom prst="rect">
            <a:avLst/>
          </a:prstGeom>
          <a:noFill/>
        </p:spPr>
        <p:txBody>
          <a:bodyPr wrap="square" rtlCol="0">
            <a:spAutoFit/>
          </a:bodyPr>
          <a:lstStyle/>
          <a:p>
            <a:r>
              <a:rPr lang="en-US" sz="3000" dirty="0">
                <a:solidFill>
                  <a:schemeClr val="bg1"/>
                </a:solidFill>
                <a:latin typeface="Arial" panose="020B0604020202020204" pitchFamily="34" charset="0"/>
                <a:cs typeface="Arial" panose="020B0604020202020204" pitchFamily="34" charset="0"/>
              </a:rPr>
              <a:t>Mg</a:t>
            </a:r>
          </a:p>
        </p:txBody>
      </p:sp>
      <p:sp>
        <p:nvSpPr>
          <p:cNvPr id="49" name="文本框 48">
            <a:extLst>
              <a:ext uri="{FF2B5EF4-FFF2-40B4-BE49-F238E27FC236}">
                <a16:creationId xmlns:a16="http://schemas.microsoft.com/office/drawing/2014/main" id="{D8765CD9-73E9-D408-6821-9DF7E93971AB}"/>
              </a:ext>
            </a:extLst>
          </p:cNvPr>
          <p:cNvSpPr txBox="1"/>
          <p:nvPr/>
        </p:nvSpPr>
        <p:spPr>
          <a:xfrm>
            <a:off x="24190389" y="356641"/>
            <a:ext cx="995379" cy="553998"/>
          </a:xfrm>
          <a:prstGeom prst="rect">
            <a:avLst/>
          </a:prstGeom>
          <a:noFill/>
        </p:spPr>
        <p:txBody>
          <a:bodyPr wrap="square" rtlCol="0">
            <a:spAutoFit/>
          </a:bodyPr>
          <a:lstStyle/>
          <a:p>
            <a:r>
              <a:rPr lang="en-US" sz="3000" dirty="0">
                <a:solidFill>
                  <a:schemeClr val="bg1"/>
                </a:solidFill>
                <a:latin typeface="Arial" panose="020B0604020202020204" pitchFamily="34" charset="0"/>
                <a:cs typeface="Arial" panose="020B0604020202020204" pitchFamily="34" charset="0"/>
              </a:rPr>
              <a:t>Ca</a:t>
            </a:r>
          </a:p>
        </p:txBody>
      </p:sp>
      <p:sp>
        <p:nvSpPr>
          <p:cNvPr id="55" name="文本框 54">
            <a:extLst>
              <a:ext uri="{FF2B5EF4-FFF2-40B4-BE49-F238E27FC236}">
                <a16:creationId xmlns:a16="http://schemas.microsoft.com/office/drawing/2014/main" id="{2330C7A1-BEE3-DC2F-5168-02050E59BB87}"/>
              </a:ext>
            </a:extLst>
          </p:cNvPr>
          <p:cNvSpPr txBox="1"/>
          <p:nvPr/>
        </p:nvSpPr>
        <p:spPr>
          <a:xfrm>
            <a:off x="314963" y="132930"/>
            <a:ext cx="747058" cy="553998"/>
          </a:xfrm>
          <a:prstGeom prst="rect">
            <a:avLst/>
          </a:prstGeom>
          <a:solidFill>
            <a:schemeClr val="bg1"/>
          </a:solidFill>
        </p:spPr>
        <p:txBody>
          <a:bodyPr wrap="square" rtlCol="0">
            <a:spAutoFit/>
          </a:bodyPr>
          <a:lstStyle/>
          <a:p>
            <a:r>
              <a:rPr lang="en-US" altLang="zh-CN" sz="3000" dirty="0">
                <a:latin typeface="Arial" panose="020B0604020202020204" pitchFamily="34" charset="0"/>
                <a:cs typeface="Arial" panose="020B0604020202020204" pitchFamily="34" charset="0"/>
              </a:rPr>
              <a:t>a1</a:t>
            </a:r>
            <a:endParaRPr lang="zh-CN" altLang="en-US" sz="3000" dirty="0">
              <a:latin typeface="Arial" panose="020B0604020202020204" pitchFamily="34" charset="0"/>
              <a:cs typeface="Arial" panose="020B0604020202020204" pitchFamily="34" charset="0"/>
            </a:endParaRPr>
          </a:p>
        </p:txBody>
      </p:sp>
      <p:sp>
        <p:nvSpPr>
          <p:cNvPr id="56" name="文本框 55">
            <a:extLst>
              <a:ext uri="{FF2B5EF4-FFF2-40B4-BE49-F238E27FC236}">
                <a16:creationId xmlns:a16="http://schemas.microsoft.com/office/drawing/2014/main" id="{20633D60-C10F-8D00-A7D5-562A00DEBDCB}"/>
              </a:ext>
            </a:extLst>
          </p:cNvPr>
          <p:cNvSpPr txBox="1"/>
          <p:nvPr/>
        </p:nvSpPr>
        <p:spPr>
          <a:xfrm>
            <a:off x="6604781" y="94458"/>
            <a:ext cx="747058" cy="553998"/>
          </a:xfrm>
          <a:prstGeom prst="rect">
            <a:avLst/>
          </a:prstGeom>
          <a:solidFill>
            <a:schemeClr val="bg1"/>
          </a:solidFill>
        </p:spPr>
        <p:txBody>
          <a:bodyPr wrap="square" rtlCol="0">
            <a:spAutoFit/>
          </a:bodyPr>
          <a:lstStyle/>
          <a:p>
            <a:r>
              <a:rPr lang="en-US" altLang="zh-CN" sz="3000" dirty="0">
                <a:latin typeface="Arial" panose="020B0604020202020204" pitchFamily="34" charset="0"/>
                <a:cs typeface="Arial" panose="020B0604020202020204" pitchFamily="34" charset="0"/>
              </a:rPr>
              <a:t>a2</a:t>
            </a:r>
            <a:endParaRPr lang="zh-CN" altLang="en-US" sz="3000"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185B4B4B-F00F-C411-44C0-C627E1F88A19}"/>
              </a:ext>
            </a:extLst>
          </p:cNvPr>
          <p:cNvSpPr txBox="1"/>
          <p:nvPr/>
        </p:nvSpPr>
        <p:spPr>
          <a:xfrm>
            <a:off x="12791116" y="79642"/>
            <a:ext cx="747058" cy="553998"/>
          </a:xfrm>
          <a:prstGeom prst="rect">
            <a:avLst/>
          </a:prstGeom>
          <a:solidFill>
            <a:schemeClr val="bg1"/>
          </a:solidFill>
        </p:spPr>
        <p:txBody>
          <a:bodyPr wrap="square" rtlCol="0">
            <a:spAutoFit/>
          </a:bodyPr>
          <a:lstStyle/>
          <a:p>
            <a:r>
              <a:rPr lang="en-US" altLang="zh-CN" sz="3000" dirty="0">
                <a:latin typeface="Arial" panose="020B0604020202020204" pitchFamily="34" charset="0"/>
                <a:cs typeface="Arial" panose="020B0604020202020204" pitchFamily="34" charset="0"/>
              </a:rPr>
              <a:t>a3</a:t>
            </a:r>
            <a:endParaRPr lang="zh-CN" altLang="en-US" sz="3000" dirty="0">
              <a:latin typeface="Arial" panose="020B0604020202020204" pitchFamily="34" charset="0"/>
              <a:cs typeface="Arial" panose="020B0604020202020204" pitchFamily="34" charset="0"/>
            </a:endParaRPr>
          </a:p>
        </p:txBody>
      </p:sp>
      <p:sp>
        <p:nvSpPr>
          <p:cNvPr id="58" name="文本框 57">
            <a:extLst>
              <a:ext uri="{FF2B5EF4-FFF2-40B4-BE49-F238E27FC236}">
                <a16:creationId xmlns:a16="http://schemas.microsoft.com/office/drawing/2014/main" id="{6CD12463-E3D9-36E4-4812-23D6DCA1C2BB}"/>
              </a:ext>
            </a:extLst>
          </p:cNvPr>
          <p:cNvSpPr txBox="1"/>
          <p:nvPr/>
        </p:nvSpPr>
        <p:spPr>
          <a:xfrm>
            <a:off x="19185619" y="94457"/>
            <a:ext cx="747058" cy="553998"/>
          </a:xfrm>
          <a:prstGeom prst="rect">
            <a:avLst/>
          </a:prstGeom>
          <a:solidFill>
            <a:schemeClr val="bg1"/>
          </a:solidFill>
        </p:spPr>
        <p:txBody>
          <a:bodyPr wrap="square" rtlCol="0">
            <a:spAutoFit/>
          </a:bodyPr>
          <a:lstStyle/>
          <a:p>
            <a:r>
              <a:rPr lang="en-US" altLang="zh-CN" sz="3000" dirty="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165514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4" y="2642953"/>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61647" y="7839330"/>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5" y="5243257"/>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3" y="5243257"/>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39" y="5243257"/>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22705" y="7839330"/>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09801" y="7839330"/>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2" y="2623903"/>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2" y="2642953"/>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8" y="2636716"/>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52947" y="89013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9994391" y="795987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48863" y="9882915"/>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4" y="275191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7" y="4723451"/>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3" y="27523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8" y="4684663"/>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6" y="5241586"/>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23490" y="7824974"/>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24402" y="79594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14150" y="9878655"/>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0" y="541473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09" y="541516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299" y="7292009"/>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0" y="7298094"/>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12966" y="9865365"/>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50313" y="781176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4" y="261833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2" y="524158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19554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81935" y="784132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197866" y="782197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43572" y="783183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0" y="264419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6" y="263388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6" y="264343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3" y="522651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6" y="52396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4" y="527168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81C9075-A123-BA83-0582-9A289297E73D}"/>
              </a:ext>
            </a:extLst>
          </p:cNvPr>
          <p:cNvSpPr txBox="1"/>
          <p:nvPr/>
        </p:nvSpPr>
        <p:spPr>
          <a:xfrm>
            <a:off x="-2509672" y="83820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8" name="文本框 7">
            <a:extLst>
              <a:ext uri="{FF2B5EF4-FFF2-40B4-BE49-F238E27FC236}">
                <a16:creationId xmlns:a16="http://schemas.microsoft.com/office/drawing/2014/main" id="{89518783-F1B3-94F7-A53F-BBDEF0136586}"/>
              </a:ext>
            </a:extLst>
          </p:cNvPr>
          <p:cNvSpPr txBox="1"/>
          <p:nvPr/>
        </p:nvSpPr>
        <p:spPr>
          <a:xfrm>
            <a:off x="-2526403" y="860937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0" name="文本框 9">
            <a:extLst>
              <a:ext uri="{FF2B5EF4-FFF2-40B4-BE49-F238E27FC236}">
                <a16:creationId xmlns:a16="http://schemas.microsoft.com/office/drawing/2014/main" id="{5BAE56A7-5568-B1C1-646B-05A9186D3264}"/>
              </a:ext>
            </a:extLst>
          </p:cNvPr>
          <p:cNvSpPr txBox="1"/>
          <p:nvPr/>
        </p:nvSpPr>
        <p:spPr>
          <a:xfrm>
            <a:off x="-2564011" y="346437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SWBC</a:t>
            </a:r>
          </a:p>
        </p:txBody>
      </p:sp>
      <p:sp>
        <p:nvSpPr>
          <p:cNvPr id="11" name="文本框 10">
            <a:extLst>
              <a:ext uri="{FF2B5EF4-FFF2-40B4-BE49-F238E27FC236}">
                <a16:creationId xmlns:a16="http://schemas.microsoft.com/office/drawing/2014/main" id="{CAF8C6D2-E378-72A0-3A7E-EB82EEDED137}"/>
              </a:ext>
            </a:extLst>
          </p:cNvPr>
          <p:cNvSpPr txBox="1"/>
          <p:nvPr/>
        </p:nvSpPr>
        <p:spPr>
          <a:xfrm>
            <a:off x="-2509673" y="6037851"/>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BC</a:t>
            </a:r>
          </a:p>
        </p:txBody>
      </p:sp>
    </p:spTree>
    <p:extLst>
      <p:ext uri="{BB962C8B-B14F-4D97-AF65-F5344CB8AC3E}">
        <p14:creationId xmlns:p14="http://schemas.microsoft.com/office/powerpoint/2010/main" val="13764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4DB978D1-44A2-00DE-BB4C-26550FF985A9}"/>
              </a:ext>
            </a:extLst>
          </p:cNvPr>
          <p:cNvSpPr/>
          <p:nvPr/>
        </p:nvSpPr>
        <p:spPr>
          <a:xfrm>
            <a:off x="3764471" y="648932"/>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11">
            <a:extLst>
              <a:ext uri="{FF2B5EF4-FFF2-40B4-BE49-F238E27FC236}">
                <a16:creationId xmlns:a16="http://schemas.microsoft.com/office/drawing/2014/main" id="{B0CADE92-5FA5-8EA0-A361-16DD60E35019}"/>
              </a:ext>
            </a:extLst>
          </p:cNvPr>
          <p:cNvCxnSpPr>
            <a:cxnSpLocks/>
            <a:stCxn id="36" idx="0"/>
            <a:endCxn id="36" idx="2"/>
          </p:cNvCxnSpPr>
          <p:nvPr/>
        </p:nvCxnSpPr>
        <p:spPr>
          <a:xfrm>
            <a:off x="4016425" y="648932"/>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A3CAA7D-FE2C-71E0-BB80-DC894C014657}"/>
              </a:ext>
            </a:extLst>
          </p:cNvPr>
          <p:cNvSpPr txBox="1"/>
          <p:nvPr/>
        </p:nvSpPr>
        <p:spPr>
          <a:xfrm>
            <a:off x="3557866"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40" name="连接符: 曲线 39">
            <a:extLst>
              <a:ext uri="{FF2B5EF4-FFF2-40B4-BE49-F238E27FC236}">
                <a16:creationId xmlns:a16="http://schemas.microsoft.com/office/drawing/2014/main" id="{99ECC3D1-AD19-A833-4C82-CC4B1D8B89F0}"/>
              </a:ext>
            </a:extLst>
          </p:cNvPr>
          <p:cNvCxnSpPr>
            <a:cxnSpLocks/>
          </p:cNvCxnSpPr>
          <p:nvPr/>
        </p:nvCxnSpPr>
        <p:spPr>
          <a:xfrm rot="10800000" flipH="1" flipV="1">
            <a:off x="4167147" y="3018007"/>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16" name="矩形: 圆角 115">
            <a:extLst>
              <a:ext uri="{FF2B5EF4-FFF2-40B4-BE49-F238E27FC236}">
                <a16:creationId xmlns:a16="http://schemas.microsoft.com/office/drawing/2014/main" id="{B8C0109E-FBC8-7EBD-ADF9-818300C33867}"/>
              </a:ext>
            </a:extLst>
          </p:cNvPr>
          <p:cNvSpPr/>
          <p:nvPr/>
        </p:nvSpPr>
        <p:spPr>
          <a:xfrm>
            <a:off x="8764200" y="-2341526"/>
            <a:ext cx="4195364" cy="2200208"/>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9443109" y="1419897"/>
            <a:ext cx="1670244" cy="118058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113" name="矩形: 圆角 112">
            <a:extLst>
              <a:ext uri="{FF2B5EF4-FFF2-40B4-BE49-F238E27FC236}">
                <a16:creationId xmlns:a16="http://schemas.microsoft.com/office/drawing/2014/main" id="{CD09667D-8864-BAD2-49B3-9FEB9FB9A41F}"/>
              </a:ext>
            </a:extLst>
          </p:cNvPr>
          <p:cNvSpPr/>
          <p:nvPr/>
        </p:nvSpPr>
        <p:spPr>
          <a:xfrm>
            <a:off x="7390503" y="5630790"/>
            <a:ext cx="5106708" cy="2464968"/>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8126026" y="2913148"/>
            <a:ext cx="1726755" cy="182243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4454647" y="-2315790"/>
            <a:ext cx="4007282" cy="220020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6201087" y="2909610"/>
            <a:ext cx="1855471" cy="144037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958217" y="657588"/>
            <a:ext cx="0" cy="4922710"/>
          </a:xfrm>
          <a:prstGeom prst="line">
            <a:avLst/>
          </a:prstGeom>
          <a:ln w="38100"/>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447900"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492869" y="649540"/>
            <a:ext cx="458985" cy="4885200"/>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矩形 4">
            <a:extLst>
              <a:ext uri="{FF2B5EF4-FFF2-40B4-BE49-F238E27FC236}">
                <a16:creationId xmlns:a16="http://schemas.microsoft.com/office/drawing/2014/main" id="{BD23B15C-EF33-C228-DF44-F2B3CD81E65B}"/>
              </a:ext>
            </a:extLst>
          </p:cNvPr>
          <p:cNvSpPr/>
          <p:nvPr/>
        </p:nvSpPr>
        <p:spPr>
          <a:xfrm>
            <a:off x="7756302" y="648932"/>
            <a:ext cx="457358" cy="48852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10923711" y="648936"/>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11175665" y="648936"/>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312897" y="181062"/>
            <a:ext cx="975303"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AEM</a:t>
            </a:r>
            <a:endParaRPr lang="zh-CN" altLang="en-US" sz="24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7232181" y="181062"/>
            <a:ext cx="2236402"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CEM/SCEM</a:t>
            </a:r>
            <a:endParaRPr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10685020"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5400000">
            <a:off x="10430163" y="1307104"/>
            <a:ext cx="564901" cy="50099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8759700" y="3018905"/>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2260038" y="657588"/>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2511992" y="657588"/>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2053433"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588127" y="1948070"/>
            <a:ext cx="788603"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Cl</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a:off x="14439472" y="631059"/>
            <a:ext cx="647" cy="4885200"/>
          </a:xfrm>
          <a:prstGeom prst="line">
            <a:avLst/>
          </a:prstGeom>
          <a:ln w="38100"/>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4519311"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29" name="箭头: 右 28">
            <a:extLst>
              <a:ext uri="{FF2B5EF4-FFF2-40B4-BE49-F238E27FC236}">
                <a16:creationId xmlns:a16="http://schemas.microsoft.com/office/drawing/2014/main" id="{B89B965E-C584-BA70-493A-1ADC6C6A746A}"/>
              </a:ext>
            </a:extLst>
          </p:cNvPr>
          <p:cNvSpPr/>
          <p:nvPr/>
        </p:nvSpPr>
        <p:spPr>
          <a:xfrm>
            <a:off x="7471620" y="4470871"/>
            <a:ext cx="1119996" cy="1643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88266" y="2079322"/>
            <a:ext cx="1018753" cy="1379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8337441" y="382082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8230090" y="3458090"/>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8417793" y="198901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8401528" y="473558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7458150" y="2064594"/>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8292904" y="4937699"/>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640518" y="1812242"/>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8333756" y="170785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7408694" y="3181211"/>
            <a:ext cx="1159461" cy="155859"/>
          </a:xfrm>
          <a:prstGeom prst="leftArrow">
            <a:avLst/>
          </a:prstGeom>
          <a:noFill/>
          <a:ln w="28575">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728664" y="2788029"/>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637861" y="2274127"/>
            <a:ext cx="272947" cy="3325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622522" y="3414477"/>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743540" y="390462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793731" y="473558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669949" y="499807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520156" y="713664"/>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520156" y="1494746"/>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520156" y="237995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520156" y="328463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520156" y="412362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520156" y="498581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830228" y="62000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830228" y="147819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830228" y="233638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830228" y="319278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830228" y="405097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830228" y="490916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1152648" y="773168"/>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391197" y="7458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AC</a:t>
            </a:r>
            <a:endParaRPr lang="zh-CN" altLang="en-US" sz="2400"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6352852" y="773167"/>
            <a:ext cx="1245561"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SWBC</a:t>
            </a:r>
            <a:endParaRPr lang="zh-CN" altLang="en-US" sz="2400"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8967897" y="7311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BC</a:t>
            </a:r>
            <a:endParaRPr lang="zh-CN" altLang="en-US" sz="2400"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11530943" y="2601174"/>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2515402" y="655770"/>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2767356" y="655770"/>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2276710" y="168518"/>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3308966" y="746689"/>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1905033" y="3033838"/>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1157129" y="3293295"/>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3414062" y="3032398"/>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2918921" y="2924712"/>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368180" y="657588"/>
            <a:ext cx="14571618" cy="48852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4505808" y="-1901474"/>
            <a:ext cx="3877388"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7780906" y="6119563"/>
            <a:ext cx="4433406" cy="830997"/>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BC</a:t>
            </a:r>
          </a:p>
        </p:txBody>
      </p:sp>
      <p:sp>
        <p:nvSpPr>
          <p:cNvPr id="146" name="椭圆 145">
            <a:extLst>
              <a:ext uri="{FF2B5EF4-FFF2-40B4-BE49-F238E27FC236}">
                <a16:creationId xmlns:a16="http://schemas.microsoft.com/office/drawing/2014/main" id="{A0605E78-B79A-4971-AA91-CB3B344D6AB5}"/>
              </a:ext>
            </a:extLst>
          </p:cNvPr>
          <p:cNvSpPr/>
          <p:nvPr/>
        </p:nvSpPr>
        <p:spPr>
          <a:xfrm>
            <a:off x="6248923" y="-2226487"/>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9763857" y="5715568"/>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10858393" y="224407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10937807" y="1919482"/>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10917255" y="273185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8664626" y="3860523"/>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latin typeface="Arial" panose="020B0604020202020204" pitchFamily="34" charset="0"/>
              <a:cs typeface="Arial" panose="020B0604020202020204" pitchFamily="34" charset="0"/>
            </a:endParaRP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9544746" y="2089236"/>
            <a:ext cx="1125891" cy="477054"/>
          </a:xfrm>
          <a:prstGeom prst="rect">
            <a:avLst/>
          </a:prstGeom>
          <a:noFill/>
        </p:spPr>
        <p:txBody>
          <a:bodyPr wrap="square">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8811570" y="-1896437"/>
            <a:ext cx="4258720"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BPM</a:t>
            </a:r>
          </a:p>
          <a:p>
            <a:pPr algn="ctr"/>
            <a:r>
              <a:rPr lang="en-US" altLang="zh-CN" sz="2400"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08253" y="-2236459"/>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4831542" y="-1042430"/>
            <a:ext cx="3299347"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leakage of OH</a:t>
            </a:r>
            <a:r>
              <a:rPr lang="en-US" altLang="zh-CN" sz="2200" baseline="30000" dirty="0">
                <a:latin typeface="Arial" panose="020B0604020202020204" pitchFamily="34" charset="0"/>
                <a:cs typeface="Arial" panose="020B0604020202020204" pitchFamily="34" charset="0"/>
              </a:rPr>
              <a:t>-</a:t>
            </a:r>
            <a:endParaRPr lang="zh-CN" altLang="en-US" sz="2200"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8963061" y="-1085009"/>
            <a:ext cx="4553634"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Ca(OH)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7497461" y="6997286"/>
            <a:ext cx="4958848"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CaCO</a:t>
            </a:r>
            <a:r>
              <a:rPr lang="en-US" altLang="zh-CN" sz="2200"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9708306" y="1567548"/>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10819032" y="495024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11013229" y="514554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618584" y="3017776"/>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6212855" y="2896630"/>
            <a:ext cx="1697953" cy="142515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6082091" y="280847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450039" y="3820828"/>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solidFill>
                <a:srgbClr val="FF0000"/>
              </a:solidFill>
              <a:latin typeface="Arial" panose="020B0604020202020204" pitchFamily="34" charset="0"/>
              <a:cs typeface="Arial" panose="020B0604020202020204" pitchFamily="34" charset="0"/>
            </a:endParaRPr>
          </a:p>
          <a:p>
            <a:r>
              <a:rPr lang="en-US" altLang="zh-CN" sz="2500" dirty="0">
                <a:solidFill>
                  <a:srgbClr val="FF0000"/>
                </a:solidFill>
                <a:latin typeface="Arial" panose="020B0604020202020204" pitchFamily="34" charset="0"/>
                <a:cs typeface="Arial" panose="020B0604020202020204" pitchFamily="34" charset="0"/>
              </a:rPr>
              <a:t>Ca</a:t>
            </a:r>
            <a:r>
              <a:rPr lang="en-US" altLang="zh-CN" sz="2500" baseline="30000" dirty="0">
                <a:solidFill>
                  <a:srgbClr val="FF0000"/>
                </a:solidFill>
                <a:latin typeface="Arial" panose="020B0604020202020204" pitchFamily="34" charset="0"/>
                <a:cs typeface="Arial" panose="020B0604020202020204" pitchFamily="34" charset="0"/>
              </a:rPr>
              <a:t>2+</a:t>
            </a: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8114192" y="2904387"/>
            <a:ext cx="1746027" cy="18312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9669341" y="280336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9452976" y="1441872"/>
            <a:ext cx="1660378" cy="117924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9356603" y="1284732"/>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DBA5A9E2-8DEB-4DC0-4395-DB4B177A422D}"/>
              </a:ext>
            </a:extLst>
          </p:cNvPr>
          <p:cNvSpPr txBox="1"/>
          <p:nvPr/>
        </p:nvSpPr>
        <p:spPr>
          <a:xfrm>
            <a:off x="2937536" y="2534956"/>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cxnSp>
        <p:nvCxnSpPr>
          <p:cNvPr id="46" name="直接箭头连接符 45">
            <a:extLst>
              <a:ext uri="{FF2B5EF4-FFF2-40B4-BE49-F238E27FC236}">
                <a16:creationId xmlns:a16="http://schemas.microsoft.com/office/drawing/2014/main" id="{04B0680A-2BDE-1315-E881-74978A6D34F5}"/>
              </a:ext>
            </a:extLst>
          </p:cNvPr>
          <p:cNvCxnSpPr>
            <a:cxnSpLocks/>
          </p:cNvCxnSpPr>
          <p:nvPr/>
        </p:nvCxnSpPr>
        <p:spPr>
          <a:xfrm flipH="1" flipV="1">
            <a:off x="6114403" y="-141318"/>
            <a:ext cx="459610" cy="3050928"/>
          </a:xfrm>
          <a:prstGeom prst="straightConnector1">
            <a:avLst/>
          </a:prstGeom>
          <a:ln w="38100">
            <a:solidFill>
              <a:schemeClr val="accent6">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2" name="直接箭头连接符 51">
            <a:extLst>
              <a:ext uri="{FF2B5EF4-FFF2-40B4-BE49-F238E27FC236}">
                <a16:creationId xmlns:a16="http://schemas.microsoft.com/office/drawing/2014/main" id="{F357AA80-0F2F-61D3-4D8B-765CB4B6EEBA}"/>
              </a:ext>
            </a:extLst>
          </p:cNvPr>
          <p:cNvCxnSpPr>
            <a:cxnSpLocks/>
          </p:cNvCxnSpPr>
          <p:nvPr/>
        </p:nvCxnSpPr>
        <p:spPr>
          <a:xfrm>
            <a:off x="9468583" y="4735587"/>
            <a:ext cx="197928" cy="102312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0655142-DAD9-7E1B-ABEC-85C6C631C184}"/>
              </a:ext>
            </a:extLst>
          </p:cNvPr>
          <p:cNvCxnSpPr>
            <a:cxnSpLocks/>
          </p:cNvCxnSpPr>
          <p:nvPr/>
        </p:nvCxnSpPr>
        <p:spPr>
          <a:xfrm flipV="1">
            <a:off x="10030233" y="-167014"/>
            <a:ext cx="299990" cy="1586911"/>
          </a:xfrm>
          <a:prstGeom prst="straightConnector1">
            <a:avLst/>
          </a:prstGeom>
          <a:ln w="38100">
            <a:solidFill>
              <a:srgbClr val="E260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5759D2C-BB09-1303-ABE8-283C56497FC0}"/>
              </a:ext>
            </a:extLst>
          </p:cNvPr>
          <p:cNvSpPr txBox="1"/>
          <p:nvPr/>
        </p:nvSpPr>
        <p:spPr>
          <a:xfrm>
            <a:off x="4710910" y="3099189"/>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4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525"/>
          <a:ext cx="5562600" cy="4487863"/>
        </p:xfrm>
        <a:graphic>
          <a:graphicData uri="http://schemas.openxmlformats.org/presentationml/2006/ole">
            <mc:AlternateContent xmlns:mc="http://schemas.openxmlformats.org/markup-compatibility/2006">
              <mc:Choice xmlns:v="urn:schemas-microsoft-com:vml" Requires="v">
                <p:oleObj name="Graph" r:id="rId3" imgW="9381744" imgH="7569708" progId="Origin95.Graph">
                  <p:embed/>
                </p:oleObj>
              </mc:Choice>
              <mc:Fallback>
                <p:oleObj name="Graph" r:id="rId3"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4"/>
                      <a:stretch>
                        <a:fillRect/>
                      </a:stretch>
                    </p:blipFill>
                    <p:spPr>
                      <a:xfrm>
                        <a:off x="0" y="-9525"/>
                        <a:ext cx="5562600" cy="44878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1930986188"/>
              </p:ext>
            </p:extLst>
          </p:nvPr>
        </p:nvGraphicFramePr>
        <p:xfrm>
          <a:off x="6029325" y="90488"/>
          <a:ext cx="6388100" cy="4487862"/>
        </p:xfrm>
        <a:graphic>
          <a:graphicData uri="http://schemas.openxmlformats.org/presentationml/2006/ole">
            <mc:AlternateContent xmlns:mc="http://schemas.openxmlformats.org/markup-compatibility/2006">
              <mc:Choice xmlns:v="urn:schemas-microsoft-com:vml" Requires="v">
                <p:oleObj name="Graph" r:id="rId5" imgW="10823448" imgH="7604760" progId="Origin95.Graph">
                  <p:embed/>
                </p:oleObj>
              </mc:Choice>
              <mc:Fallback>
                <p:oleObj name="Graph" r:id="rId5"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6"/>
                      <a:stretch>
                        <a:fillRect/>
                      </a:stretch>
                    </p:blipFill>
                    <p:spPr>
                      <a:xfrm>
                        <a:off x="6029325" y="90488"/>
                        <a:ext cx="6388100" cy="448786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468652272"/>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7" imgW="10332720" imgH="7633716" progId="Origin95.Graph">
                  <p:embed/>
                </p:oleObj>
              </mc:Choice>
              <mc:Fallback>
                <p:oleObj name="Graph" r:id="rId7"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8"/>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939732460"/>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0"/>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2113870128"/>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1" imgW="10922508" imgH="7504176" progId="Origin95.Graph">
                  <p:embed/>
                </p:oleObj>
              </mc:Choice>
              <mc:Fallback>
                <p:oleObj name="Graph" r:id="rId11"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2"/>
                      <a:stretch>
                        <a:fillRect/>
                      </a:stretch>
                    </p:blipFill>
                    <p:spPr>
                      <a:xfrm>
                        <a:off x="2983010" y="9431042"/>
                        <a:ext cx="6435152" cy="4421361"/>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309009"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864243" y="926200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3466644" y="45014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480107" y="9302254"/>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1952487031"/>
              </p:ext>
            </p:extLst>
          </p:nvPr>
        </p:nvGraphicFramePr>
        <p:xfrm>
          <a:off x="8651206" y="9538999"/>
          <a:ext cx="5761010" cy="4361231"/>
        </p:xfrm>
        <a:graphic>
          <a:graphicData uri="http://schemas.openxmlformats.org/presentationml/2006/ole">
            <mc:AlternateContent xmlns:mc="http://schemas.openxmlformats.org/markup-compatibility/2006">
              <mc:Choice xmlns:v="urn:schemas-microsoft-com:vml" Requires="v">
                <p:oleObj name="Graph" r:id="rId3" imgW="10224516" imgH="7740396" progId="Origin95.Graph">
                  <p:embed/>
                </p:oleObj>
              </mc:Choice>
              <mc:Fallback>
                <p:oleObj name="Graph" r:id="rId3"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4"/>
                      <a:stretch>
                        <a:fillRect/>
                      </a:stretch>
                    </p:blipFill>
                    <p:spPr>
                      <a:xfrm>
                        <a:off x="8651206" y="9538999"/>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5" imgW="9294876" imgH="7286244" progId="Origin95.Graph">
                  <p:embed/>
                </p:oleObj>
              </mc:Choice>
              <mc:Fallback>
                <p:oleObj name="Graph" r:id="rId5"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6"/>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836555342"/>
              </p:ext>
            </p:extLst>
          </p:nvPr>
        </p:nvGraphicFramePr>
        <p:xfrm>
          <a:off x="7935990" y="8711"/>
          <a:ext cx="5808984" cy="4573157"/>
        </p:xfrm>
        <a:graphic>
          <a:graphicData uri="http://schemas.openxmlformats.org/presentationml/2006/ole">
            <mc:AlternateContent xmlns:mc="http://schemas.openxmlformats.org/markup-compatibility/2006">
              <mc:Choice xmlns:v="urn:schemas-microsoft-com:vml" Requires="v">
                <p:oleObj name="Graph" r:id="rId7" imgW="9267444" imgH="7296912" progId="Origin95.Graph">
                  <p:embed/>
                </p:oleObj>
              </mc:Choice>
              <mc:Fallback>
                <p:oleObj name="Graph" r:id="rId7"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8"/>
                      <a:stretch>
                        <a:fillRect/>
                      </a:stretch>
                    </p:blipFill>
                    <p:spPr>
                      <a:xfrm>
                        <a:off x="7935990"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2392378189"/>
              </p:ext>
            </p:extLst>
          </p:nvPr>
        </p:nvGraphicFramePr>
        <p:xfrm>
          <a:off x="3466644" y="4732228"/>
          <a:ext cx="8300793" cy="4570026"/>
        </p:xfrm>
        <a:graphic>
          <a:graphicData uri="http://schemas.openxmlformats.org/presentationml/2006/ole">
            <mc:AlternateContent xmlns:mc="http://schemas.openxmlformats.org/markup-compatibility/2006">
              <mc:Choice xmlns:v="urn:schemas-microsoft-com:vml" Requires="v">
                <p:oleObj name="Graph" r:id="rId9" imgW="14068044" imgH="7744968" progId="Origin95.Graph">
                  <p:embed/>
                </p:oleObj>
              </mc:Choice>
              <mc:Fallback>
                <p:oleObj name="Graph" r:id="rId9"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0"/>
                      <a:stretch>
                        <a:fillRect/>
                      </a:stretch>
                    </p:blipFill>
                    <p:spPr>
                      <a:xfrm>
                        <a:off x="3466644" y="4732228"/>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948837872"/>
              </p:ext>
            </p:extLst>
          </p:nvPr>
        </p:nvGraphicFramePr>
        <p:xfrm>
          <a:off x="2107808" y="9452613"/>
          <a:ext cx="6096610" cy="4570025"/>
        </p:xfrm>
        <a:graphic>
          <a:graphicData uri="http://schemas.openxmlformats.org/presentationml/2006/ole">
            <mc:AlternateContent xmlns:mc="http://schemas.openxmlformats.org/markup-compatibility/2006">
              <mc:Choice xmlns:v="urn:schemas-microsoft-com:vml" Requires="v">
                <p:oleObj name="Graph" r:id="rId11" imgW="10942320" imgH="8202168" progId="Origin95.Graph">
                  <p:embed/>
                </p:oleObj>
              </mc:Choice>
              <mc:Fallback>
                <p:oleObj name="Graph" r:id="rId11"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2"/>
                      <a:stretch>
                        <a:fillRect/>
                      </a:stretch>
                    </p:blipFill>
                    <p:spPr>
                      <a:xfrm>
                        <a:off x="2107808" y="9452613"/>
                        <a:ext cx="6096610" cy="4570025"/>
                      </a:xfrm>
                      <a:prstGeom prst="rect">
                        <a:avLst/>
                      </a:prstGeom>
                    </p:spPr>
                  </p:pic>
                </p:oleObj>
              </mc:Fallback>
            </mc:AlternateContent>
          </a:graphicData>
        </a:graphic>
      </p:graphicFrame>
    </p:spTree>
    <p:extLst>
      <p:ext uri="{BB962C8B-B14F-4D97-AF65-F5344CB8AC3E}">
        <p14:creationId xmlns:p14="http://schemas.microsoft.com/office/powerpoint/2010/main" val="56917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9477734"/>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2864" y="3199217"/>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4558" y="6336903"/>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9510971"/>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9513847"/>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9470118"/>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3162" y="3212469"/>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2616" y="3230480"/>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2375" y="3180166"/>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70411" y="6336903"/>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401846" y="6355836"/>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8248" y="6317852"/>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96513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11959958"/>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967974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11959958"/>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8653" y="33659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2733" y="5674556"/>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40532" y="339434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4972" y="5674556"/>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7369" y="649827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81449" y="8806882"/>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9248" y="65266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3688" y="8806882"/>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10565683"/>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4684" y="4080189"/>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4683" y="4573285"/>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4683" y="7401653"/>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947773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60877" y="319320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60877" y="631386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948126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95033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949851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7656"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2114" y="320959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7119"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8119" y="6330209"/>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4643" y="635583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6000" y="633665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5E0D2935-E7C7-60D1-B4B8-25D8373AC6C5}"/>
              </a:ext>
            </a:extLst>
          </p:cNvPr>
          <p:cNvSpPr txBox="1"/>
          <p:nvPr/>
        </p:nvSpPr>
        <p:spPr>
          <a:xfrm>
            <a:off x="-2409689" y="1141296"/>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17" name="文本框 16">
            <a:extLst>
              <a:ext uri="{FF2B5EF4-FFF2-40B4-BE49-F238E27FC236}">
                <a16:creationId xmlns:a16="http://schemas.microsoft.com/office/drawing/2014/main" id="{C20BE8EA-B539-0272-3023-07439760005F}"/>
              </a:ext>
            </a:extLst>
          </p:cNvPr>
          <p:cNvSpPr txBox="1"/>
          <p:nvPr/>
        </p:nvSpPr>
        <p:spPr>
          <a:xfrm>
            <a:off x="-2409690" y="1048469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8" name="文本框 17">
            <a:extLst>
              <a:ext uri="{FF2B5EF4-FFF2-40B4-BE49-F238E27FC236}">
                <a16:creationId xmlns:a16="http://schemas.microsoft.com/office/drawing/2014/main" id="{F68D60F8-4608-F887-042B-E9472E23FB9D}"/>
              </a:ext>
            </a:extLst>
          </p:cNvPr>
          <p:cNvSpPr txBox="1"/>
          <p:nvPr/>
        </p:nvSpPr>
        <p:spPr>
          <a:xfrm>
            <a:off x="-2409689" y="4181193"/>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SWBC</a:t>
            </a:r>
          </a:p>
        </p:txBody>
      </p:sp>
      <p:sp>
        <p:nvSpPr>
          <p:cNvPr id="93" name="文本框 92">
            <a:extLst>
              <a:ext uri="{FF2B5EF4-FFF2-40B4-BE49-F238E27FC236}">
                <a16:creationId xmlns:a16="http://schemas.microsoft.com/office/drawing/2014/main" id="{E6B82B8C-E676-B11D-78DA-DC2C6EC28D3C}"/>
              </a:ext>
            </a:extLst>
          </p:cNvPr>
          <p:cNvSpPr txBox="1"/>
          <p:nvPr/>
        </p:nvSpPr>
        <p:spPr>
          <a:xfrm>
            <a:off x="-2409690" y="7499467"/>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BC</a:t>
            </a:r>
          </a:p>
        </p:txBody>
      </p:sp>
    </p:spTree>
    <p:extLst>
      <p:ext uri="{BB962C8B-B14F-4D97-AF65-F5344CB8AC3E}">
        <p14:creationId xmlns:p14="http://schemas.microsoft.com/office/powerpoint/2010/main" val="201019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2063023178"/>
              </p:ext>
            </p:extLst>
          </p:nvPr>
        </p:nvGraphicFramePr>
        <p:xfrm>
          <a:off x="6046788" y="4322763"/>
          <a:ext cx="5994400" cy="4570412"/>
        </p:xfrm>
        <a:graphic>
          <a:graphicData uri="http://schemas.openxmlformats.org/presentationml/2006/ole">
            <mc:AlternateContent xmlns:mc="http://schemas.openxmlformats.org/markup-compatibility/2006">
              <mc:Choice xmlns:v="urn:schemas-microsoft-com:vml" Requires="v">
                <p:oleObj name="Graph" r:id="rId3" imgW="10607040" imgH="8087868" progId="Origin95.Graph">
                  <p:embed/>
                </p:oleObj>
              </mc:Choice>
              <mc:Fallback>
                <p:oleObj name="Graph" r:id="rId3" imgW="10607040" imgH="8087868"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46788" y="4322763"/>
                        <a:ext cx="5994400" cy="4570412"/>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1821370354"/>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26774058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199627480"/>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2405012405"/>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3350281315"/>
              </p:ext>
            </p:extLst>
          </p:nvPr>
        </p:nvGraphicFramePr>
        <p:xfrm>
          <a:off x="2141220" y="5119469"/>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19469"/>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2454381187"/>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84216015"/>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952565527"/>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3499661606"/>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405609242"/>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70306703"/>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818864758"/>
              </p:ext>
            </p:extLst>
          </p:nvPr>
        </p:nvGraphicFramePr>
        <p:xfrm>
          <a:off x="2830513" y="8921750"/>
          <a:ext cx="6488112" cy="4448175"/>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513" y="8921750"/>
                        <a:ext cx="6488112" cy="4448175"/>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Props1.xml><?xml version="1.0" encoding="utf-8"?>
<ds:datastoreItem xmlns:ds="http://schemas.openxmlformats.org/officeDocument/2006/customXml" ds:itemID="{34603E67-BDBD-4AB3-B648-39D8C68DC243}">
  <ds:schemaRefs>
    <ds:schemaRef ds:uri="http://schemas.microsoft.com/sharepoint/v3/contenttype/forms"/>
  </ds:schemaRefs>
</ds:datastoreItem>
</file>

<file path=customXml/itemProps2.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4EA843-A38A-4B0F-8B0D-B25A5D41AEDE}">
  <ds:schemaRefs>
    <ds:schemaRef ds:uri="http://purl.org/dc/terms/"/>
    <ds:schemaRef ds:uri="http://purl.org/dc/dcmitype/"/>
    <ds:schemaRef ds:uri="http://schemas.microsoft.com/office/2006/documentManagement/types"/>
    <ds:schemaRef ds:uri="http://schemas.microsoft.com/office/infopath/2007/PartnerControls"/>
    <ds:schemaRef ds:uri="http://www.w3.org/XML/1998/namespace"/>
    <ds:schemaRef ds:uri="http://purl.org/dc/elements/1.1/"/>
    <ds:schemaRef ds:uri="http://schemas.microsoft.com/office/2006/metadata/properties"/>
    <ds:schemaRef ds:uri="http://schemas.openxmlformats.org/package/2006/metadata/core-properties"/>
    <ds:schemaRef ds:uri="504b3997-0012-4476-b23f-9670be081898"/>
    <ds:schemaRef ds:uri="dcc1b037-3225-4fae-be35-69434cce0f04"/>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5085</TotalTime>
  <Words>1670</Words>
  <Application>Microsoft Office PowerPoint</Application>
  <PresentationFormat>Custom</PresentationFormat>
  <Paragraphs>296</Paragraphs>
  <Slides>13</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1" baseType="lpstr">
      <vt:lpstr>等线</vt:lpstr>
      <vt:lpstr>等线 Light</vt:lpstr>
      <vt:lpstr>Arial</vt:lpstr>
      <vt:lpstr>Calibri</vt:lpstr>
      <vt:lpstr>Calibri Light</vt:lpstr>
      <vt:lpstr>Times New Roman</vt:lpstr>
      <vt:lpstr>Office 2013 - 2022 主题</vt:lpstr>
      <vt:lpstr>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She Qianhong (Asst Prof)</cp:lastModifiedBy>
  <cp:revision>7</cp:revision>
  <dcterms:created xsi:type="dcterms:W3CDTF">2023-10-25T07:45:23Z</dcterms:created>
  <dcterms:modified xsi:type="dcterms:W3CDTF">2025-01-22T04:45:32Z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